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56" r:id="rId5"/>
    <p:sldId id="258" r:id="rId6"/>
    <p:sldId id="257" r:id="rId7"/>
    <p:sldId id="259" r:id="rId8"/>
    <p:sldId id="261" r:id="rId9"/>
    <p:sldId id="269" r:id="rId10"/>
    <p:sldId id="260" r:id="rId11"/>
    <p:sldId id="268" r:id="rId12"/>
    <p:sldId id="278" r:id="rId13"/>
    <p:sldId id="262" r:id="rId14"/>
    <p:sldId id="267" r:id="rId15"/>
    <p:sldId id="271" r:id="rId16"/>
    <p:sldId id="263" r:id="rId17"/>
    <p:sldId id="264" r:id="rId18"/>
    <p:sldId id="266" r:id="rId19"/>
    <p:sldId id="272" r:id="rId20"/>
    <p:sldId id="276" r:id="rId21"/>
    <p:sldId id="282" r:id="rId22"/>
    <p:sldId id="279" r:id="rId23"/>
    <p:sldId id="284" r:id="rId24"/>
    <p:sldId id="285" r:id="rId25"/>
    <p:sldId id="286" r:id="rId26"/>
    <p:sldId id="287" r:id="rId27"/>
    <p:sldId id="274" r:id="rId28"/>
    <p:sldId id="275"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D3C6D-FFF8-4EC5-B7E2-BFE64449FDF5}" v="994" dt="2022-12-01T02:38:11.188"/>
    <p1510:client id="{0DF7447C-BF78-1EB7-2E0D-7E824C70A8F6}" v="1591" dt="2022-12-01T02:39:44.291"/>
    <p1510:client id="{1D8ED086-3963-644F-23E1-C71CC819BC55}" v="174" dt="2022-11-30T19:39:03.977"/>
    <p1510:client id="{2577A5A3-05C9-6A19-10FB-3ACA8CE6225A}" v="16" dt="2022-12-01T01:10:20.065"/>
    <p1510:client id="{28C83097-66AB-4C3B-B391-9280CC681BC4}" v="226" dt="2022-11-30T20:27:38.459"/>
    <p1510:client id="{38F75725-BE16-45E0-B01F-0F2C7063EBF3}" v="2971" vWet="2973" dt="2022-11-30T21:20:43.668"/>
    <p1510:client id="{6FF17C41-2091-48F4-AF24-9E48EE761E3F}" v="2934" vWet="2936" dt="2022-11-30T21:32:05.052"/>
    <p1510:client id="{76C0F278-7A99-4D7D-BA01-72AAA8C6F247}" v="107" dt="2022-11-30T20:50:05.988"/>
    <p1510:client id="{CB4F2157-D6B1-41A1-AF4C-251F9EB262A9}" v="569" dt="2022-11-30T20:09:18.489"/>
    <p1510:client id="{D954BD9E-422D-4207-8AE8-D008213473DA}" v="170" dt="2022-12-01T13:52:28.578"/>
    <p1510:client id="{E1FF5B25-82C2-45BA-9976-4FF697054D73}" v="2130" dt="2022-11-30T21:32:07.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kumar Pankajbhai Vaghasia" userId="S::sg682034@dal.ca::1e6e6c8d-1ea6-4807-9744-ed7b0b21ec63" providerId="AD" clId="Web-{1D8ED086-3963-644F-23E1-C71CC819BC55}"/>
    <pc:docChg chg="addSld modSld">
      <pc:chgData name="Sagarkumar Pankajbhai Vaghasia" userId="S::sg682034@dal.ca::1e6e6c8d-1ea6-4807-9744-ed7b0b21ec63" providerId="AD" clId="Web-{1D8ED086-3963-644F-23E1-C71CC819BC55}" dt="2022-11-30T19:39:03.977" v="172" actId="20577"/>
      <pc:docMkLst>
        <pc:docMk/>
      </pc:docMkLst>
      <pc:sldChg chg="modSp new">
        <pc:chgData name="Sagarkumar Pankajbhai Vaghasia" userId="S::sg682034@dal.ca::1e6e6c8d-1ea6-4807-9744-ed7b0b21ec63" providerId="AD" clId="Web-{1D8ED086-3963-644F-23E1-C71CC819BC55}" dt="2022-11-30T19:39:03.977" v="172" actId="20577"/>
        <pc:sldMkLst>
          <pc:docMk/>
          <pc:sldMk cId="534413403" sldId="258"/>
        </pc:sldMkLst>
        <pc:spChg chg="mod">
          <ac:chgData name="Sagarkumar Pankajbhai Vaghasia" userId="S::sg682034@dal.ca::1e6e6c8d-1ea6-4807-9744-ed7b0b21ec63" providerId="AD" clId="Web-{1D8ED086-3963-644F-23E1-C71CC819BC55}" dt="2022-11-30T19:35:10.807" v="5" actId="20577"/>
          <ac:spMkLst>
            <pc:docMk/>
            <pc:sldMk cId="534413403" sldId="258"/>
            <ac:spMk id="2" creationId="{A76088CB-4840-B46B-DF03-7722DA421B5F}"/>
          </ac:spMkLst>
        </pc:spChg>
        <pc:spChg chg="mod">
          <ac:chgData name="Sagarkumar Pankajbhai Vaghasia" userId="S::sg682034@dal.ca::1e6e6c8d-1ea6-4807-9744-ed7b0b21ec63" providerId="AD" clId="Web-{1D8ED086-3963-644F-23E1-C71CC819BC55}" dt="2022-11-30T19:39:03.977" v="172" actId="20577"/>
          <ac:spMkLst>
            <pc:docMk/>
            <pc:sldMk cId="534413403" sldId="258"/>
            <ac:spMk id="3" creationId="{AEB8942A-D281-2BBC-284E-BF6F31B2FD8F}"/>
          </ac:spMkLst>
        </pc:spChg>
      </pc:sldChg>
    </pc:docChg>
  </pc:docChgLst>
  <pc:docChgLst>
    <pc:chgData name="Karan Singh Rathore" userId="S::kr202401@dal.ca::424b151b-9141-4613-97f8-3a0b854ca499" providerId="AD" clId="Web-{28C83097-66AB-4C3B-B391-9280CC681BC4}"/>
    <pc:docChg chg="addSld modSld">
      <pc:chgData name="Karan Singh Rathore" userId="S::kr202401@dal.ca::424b151b-9141-4613-97f8-3a0b854ca499" providerId="AD" clId="Web-{28C83097-66AB-4C3B-B391-9280CC681BC4}" dt="2022-11-30T20:27:36.819" v="221" actId="20577"/>
      <pc:docMkLst>
        <pc:docMk/>
      </pc:docMkLst>
      <pc:sldChg chg="modSp">
        <pc:chgData name="Karan Singh Rathore" userId="S::kr202401@dal.ca::424b151b-9141-4613-97f8-3a0b854ca499" providerId="AD" clId="Web-{28C83097-66AB-4C3B-B391-9280CC681BC4}" dt="2022-11-30T20:17:51.847" v="38" actId="20577"/>
        <pc:sldMkLst>
          <pc:docMk/>
          <pc:sldMk cId="1712551751" sldId="260"/>
        </pc:sldMkLst>
        <pc:spChg chg="mod">
          <ac:chgData name="Karan Singh Rathore" userId="S::kr202401@dal.ca::424b151b-9141-4613-97f8-3a0b854ca499" providerId="AD" clId="Web-{28C83097-66AB-4C3B-B391-9280CC681BC4}" dt="2022-11-30T20:17:51.847" v="38" actId="20577"/>
          <ac:spMkLst>
            <pc:docMk/>
            <pc:sldMk cId="1712551751" sldId="260"/>
            <ac:spMk id="3" creationId="{5B3EBA81-C6B6-0C15-4B14-4CE33E3EFD64}"/>
          </ac:spMkLst>
        </pc:spChg>
      </pc:sldChg>
      <pc:sldChg chg="modSp">
        <pc:chgData name="Karan Singh Rathore" userId="S::kr202401@dal.ca::424b151b-9141-4613-97f8-3a0b854ca499" providerId="AD" clId="Web-{28C83097-66AB-4C3B-B391-9280CC681BC4}" dt="2022-11-30T20:14:04.956" v="35" actId="20577"/>
        <pc:sldMkLst>
          <pc:docMk/>
          <pc:sldMk cId="3294659036" sldId="262"/>
        </pc:sldMkLst>
        <pc:spChg chg="mod">
          <ac:chgData name="Karan Singh Rathore" userId="S::kr202401@dal.ca::424b151b-9141-4613-97f8-3a0b854ca499" providerId="AD" clId="Web-{28C83097-66AB-4C3B-B391-9280CC681BC4}" dt="2022-11-30T20:14:04.956" v="35" actId="20577"/>
          <ac:spMkLst>
            <pc:docMk/>
            <pc:sldMk cId="3294659036" sldId="262"/>
            <ac:spMk id="3" creationId="{59C17280-3BC0-937E-A241-E348A628576D}"/>
          </ac:spMkLst>
        </pc:spChg>
      </pc:sldChg>
      <pc:sldChg chg="new">
        <pc:chgData name="Karan Singh Rathore" userId="S::kr202401@dal.ca::424b151b-9141-4613-97f8-3a0b854ca499" providerId="AD" clId="Web-{28C83097-66AB-4C3B-B391-9280CC681BC4}" dt="2022-11-30T20:18:19.254" v="39"/>
        <pc:sldMkLst>
          <pc:docMk/>
          <pc:sldMk cId="4012307568" sldId="266"/>
        </pc:sldMkLst>
      </pc:sldChg>
      <pc:sldChg chg="modSp new">
        <pc:chgData name="Karan Singh Rathore" userId="S::kr202401@dal.ca::424b151b-9141-4613-97f8-3a0b854ca499" providerId="AD" clId="Web-{28C83097-66AB-4C3B-B391-9280CC681BC4}" dt="2022-11-30T20:24:00.286" v="197" actId="20577"/>
        <pc:sldMkLst>
          <pc:docMk/>
          <pc:sldMk cId="115174452" sldId="267"/>
        </pc:sldMkLst>
        <pc:spChg chg="mod">
          <ac:chgData name="Karan Singh Rathore" userId="S::kr202401@dal.ca::424b151b-9141-4613-97f8-3a0b854ca499" providerId="AD" clId="Web-{28C83097-66AB-4C3B-B391-9280CC681BC4}" dt="2022-11-30T20:21:35.223" v="99" actId="20577"/>
          <ac:spMkLst>
            <pc:docMk/>
            <pc:sldMk cId="115174452" sldId="267"/>
            <ac:spMk id="2" creationId="{82C0E3C2-28F4-7F54-F618-D8C0475F9AE7}"/>
          </ac:spMkLst>
        </pc:spChg>
        <pc:spChg chg="mod">
          <ac:chgData name="Karan Singh Rathore" userId="S::kr202401@dal.ca::424b151b-9141-4613-97f8-3a0b854ca499" providerId="AD" clId="Web-{28C83097-66AB-4C3B-B391-9280CC681BC4}" dt="2022-11-30T20:24:00.286" v="197" actId="20577"/>
          <ac:spMkLst>
            <pc:docMk/>
            <pc:sldMk cId="115174452" sldId="267"/>
            <ac:spMk id="3" creationId="{BB69CA00-AEC2-0EF6-9C13-85E7913B75CC}"/>
          </ac:spMkLst>
        </pc:spChg>
      </pc:sldChg>
      <pc:sldChg chg="modSp new">
        <pc:chgData name="Karan Singh Rathore" userId="S::kr202401@dal.ca::424b151b-9141-4613-97f8-3a0b854ca499" providerId="AD" clId="Web-{28C83097-66AB-4C3B-B391-9280CC681BC4}" dt="2022-11-30T20:27:36.819" v="221" actId="20577"/>
        <pc:sldMkLst>
          <pc:docMk/>
          <pc:sldMk cId="3632268727" sldId="271"/>
        </pc:sldMkLst>
        <pc:spChg chg="mod">
          <ac:chgData name="Karan Singh Rathore" userId="S::kr202401@dal.ca::424b151b-9141-4613-97f8-3a0b854ca499" providerId="AD" clId="Web-{28C83097-66AB-4C3B-B391-9280CC681BC4}" dt="2022-11-30T20:27:36.819" v="221" actId="20577"/>
          <ac:spMkLst>
            <pc:docMk/>
            <pc:sldMk cId="3632268727" sldId="271"/>
            <ac:spMk id="2" creationId="{3AF15F0E-1F99-140F-5094-EB98BF50CF7B}"/>
          </ac:spMkLst>
        </pc:spChg>
      </pc:sldChg>
    </pc:docChg>
  </pc:docChgLst>
  <pc:docChgLst>
    <pc:chgData name="Karan Singh Rathore" userId="S::kr202401@dal.ca::424b151b-9141-4613-97f8-3a0b854ca499" providerId="AD" clId="Web-{76C0F278-7A99-4D7D-BA01-72AAA8C6F247}"/>
    <pc:docChg chg="modSld">
      <pc:chgData name="Karan Singh Rathore" userId="S::kr202401@dal.ca::424b151b-9141-4613-97f8-3a0b854ca499" providerId="AD" clId="Web-{76C0F278-7A99-4D7D-BA01-72AAA8C6F247}" dt="2022-11-30T20:50:05.988" v="106" actId="20577"/>
      <pc:docMkLst>
        <pc:docMk/>
      </pc:docMkLst>
      <pc:sldChg chg="modSp">
        <pc:chgData name="Karan Singh Rathore" userId="S::kr202401@dal.ca::424b151b-9141-4613-97f8-3a0b854ca499" providerId="AD" clId="Web-{76C0F278-7A99-4D7D-BA01-72AAA8C6F247}" dt="2022-11-30T20:50:05.988" v="106" actId="20577"/>
        <pc:sldMkLst>
          <pc:docMk/>
          <pc:sldMk cId="3632268727" sldId="271"/>
        </pc:sldMkLst>
        <pc:spChg chg="mod">
          <ac:chgData name="Karan Singh Rathore" userId="S::kr202401@dal.ca::424b151b-9141-4613-97f8-3a0b854ca499" providerId="AD" clId="Web-{76C0F278-7A99-4D7D-BA01-72AAA8C6F247}" dt="2022-11-30T20:50:05.988" v="106" actId="20577"/>
          <ac:spMkLst>
            <pc:docMk/>
            <pc:sldMk cId="3632268727" sldId="271"/>
            <ac:spMk id="3" creationId="{59AEF7F9-E0DE-CC0A-9428-F40C3433AC66}"/>
          </ac:spMkLst>
        </pc:spChg>
      </pc:sldChg>
    </pc:docChg>
  </pc:docChgLst>
  <pc:docChgLst>
    <pc:chgData name="Bansari Hitesh Shah" userId="763220d0-4a95-4be4-9d72-ca159c5609ce" providerId="ADAL" clId="{6FF17C41-2091-48F4-AF24-9E48EE761E3F}"/>
    <pc:docChg chg="undo redo custSel addSld delSld modSld sldOrd">
      <pc:chgData name="Bansari Hitesh Shah" userId="763220d0-4a95-4be4-9d72-ca159c5609ce" providerId="ADAL" clId="{6FF17C41-2091-48F4-AF24-9E48EE761E3F}" dt="2022-11-30T21:31:56.222" v="2626" actId="26606"/>
      <pc:docMkLst>
        <pc:docMk/>
      </pc:docMkLst>
      <pc:sldChg chg="modSp mod ord">
        <pc:chgData name="Bansari Hitesh Shah" userId="763220d0-4a95-4be4-9d72-ca159c5609ce" providerId="ADAL" clId="{6FF17C41-2091-48F4-AF24-9E48EE761E3F}" dt="2022-11-30T19:38:18.272" v="18"/>
        <pc:sldMkLst>
          <pc:docMk/>
          <pc:sldMk cId="534413403" sldId="258"/>
        </pc:sldMkLst>
        <pc:spChg chg="mod">
          <ac:chgData name="Bansari Hitesh Shah" userId="763220d0-4a95-4be4-9d72-ca159c5609ce" providerId="ADAL" clId="{6FF17C41-2091-48F4-AF24-9E48EE761E3F}" dt="2022-11-30T19:37:52.991" v="16" actId="20577"/>
          <ac:spMkLst>
            <pc:docMk/>
            <pc:sldMk cId="534413403" sldId="258"/>
            <ac:spMk id="3" creationId="{AEB8942A-D281-2BBC-284E-BF6F31B2FD8F}"/>
          </ac:spMkLst>
        </pc:spChg>
      </pc:sldChg>
      <pc:sldChg chg="addSp delSp modSp new mod setBg">
        <pc:chgData name="Bansari Hitesh Shah" userId="763220d0-4a95-4be4-9d72-ca159c5609ce" providerId="ADAL" clId="{6FF17C41-2091-48F4-AF24-9E48EE761E3F}" dt="2022-11-30T20:21:55.387" v="1149" actId="20577"/>
        <pc:sldMkLst>
          <pc:docMk/>
          <pc:sldMk cId="1712551751" sldId="260"/>
        </pc:sldMkLst>
        <pc:spChg chg="mod">
          <ac:chgData name="Bansari Hitesh Shah" userId="763220d0-4a95-4be4-9d72-ca159c5609ce" providerId="ADAL" clId="{6FF17C41-2091-48F4-AF24-9E48EE761E3F}" dt="2022-11-30T20:20:40.231" v="1146" actId="26606"/>
          <ac:spMkLst>
            <pc:docMk/>
            <pc:sldMk cId="1712551751" sldId="260"/>
            <ac:spMk id="2" creationId="{662CB225-4BBF-9FC7-BEB0-5443B73C2373}"/>
          </ac:spMkLst>
        </pc:spChg>
        <pc:spChg chg="add del mod">
          <ac:chgData name="Bansari Hitesh Shah" userId="763220d0-4a95-4be4-9d72-ca159c5609ce" providerId="ADAL" clId="{6FF17C41-2091-48F4-AF24-9E48EE761E3F}" dt="2022-11-30T20:21:55.387" v="1149" actId="20577"/>
          <ac:spMkLst>
            <pc:docMk/>
            <pc:sldMk cId="1712551751" sldId="260"/>
            <ac:spMk id="3" creationId="{5B3EBA81-C6B6-0C15-4B14-4CE33E3EFD64}"/>
          </ac:spMkLst>
        </pc:spChg>
        <pc:spChg chg="add del">
          <ac:chgData name="Bansari Hitesh Shah" userId="763220d0-4a95-4be4-9d72-ca159c5609ce" providerId="ADAL" clId="{6FF17C41-2091-48F4-AF24-9E48EE761E3F}" dt="2022-11-30T20:19:56.038" v="1138" actId="26606"/>
          <ac:spMkLst>
            <pc:docMk/>
            <pc:sldMk cId="1712551751" sldId="260"/>
            <ac:spMk id="9" creationId="{E5F17139-31EE-46AC-B04F-DBBD852DD6CB}"/>
          </ac:spMkLst>
        </pc:spChg>
        <pc:spChg chg="add del">
          <ac:chgData name="Bansari Hitesh Shah" userId="763220d0-4a95-4be4-9d72-ca159c5609ce" providerId="ADAL" clId="{6FF17C41-2091-48F4-AF24-9E48EE761E3F}" dt="2022-11-30T20:19:56.038" v="1138" actId="26606"/>
          <ac:spMkLst>
            <pc:docMk/>
            <pc:sldMk cId="1712551751" sldId="260"/>
            <ac:spMk id="19" creationId="{89D16701-DA76-4F72-BB63-E2C3FFBDFE0F}"/>
          </ac:spMkLst>
        </pc:spChg>
        <pc:spChg chg="add del">
          <ac:chgData name="Bansari Hitesh Shah" userId="763220d0-4a95-4be4-9d72-ca159c5609ce" providerId="ADAL" clId="{6FF17C41-2091-48F4-AF24-9E48EE761E3F}" dt="2022-11-30T20:19:56.038" v="1138" actId="26606"/>
          <ac:spMkLst>
            <pc:docMk/>
            <pc:sldMk cId="1712551751" sldId="260"/>
            <ac:spMk id="21" creationId="{1CC28BE1-9DC6-43FE-9582-39F091098D77}"/>
          </ac:spMkLst>
        </pc:spChg>
        <pc:spChg chg="add del">
          <ac:chgData name="Bansari Hitesh Shah" userId="763220d0-4a95-4be4-9d72-ca159c5609ce" providerId="ADAL" clId="{6FF17C41-2091-48F4-AF24-9E48EE761E3F}" dt="2022-11-30T20:20:40.231" v="1146" actId="26606"/>
          <ac:spMkLst>
            <pc:docMk/>
            <pc:sldMk cId="1712551751" sldId="260"/>
            <ac:spMk id="26" creationId="{3CCA69EF-E8B5-4598-BEAD-258F15765D44}"/>
          </ac:spMkLst>
        </pc:spChg>
        <pc:spChg chg="add del">
          <ac:chgData name="Bansari Hitesh Shah" userId="763220d0-4a95-4be4-9d72-ca159c5609ce" providerId="ADAL" clId="{6FF17C41-2091-48F4-AF24-9E48EE761E3F}" dt="2022-11-30T20:20:40.231" v="1146" actId="26606"/>
          <ac:spMkLst>
            <pc:docMk/>
            <pc:sldMk cId="1712551751" sldId="260"/>
            <ac:spMk id="28" creationId="{685D65ED-8248-4E7D-AF41-C2685CAE7021}"/>
          </ac:spMkLst>
        </pc:spChg>
        <pc:spChg chg="add del">
          <ac:chgData name="Bansari Hitesh Shah" userId="763220d0-4a95-4be4-9d72-ca159c5609ce" providerId="ADAL" clId="{6FF17C41-2091-48F4-AF24-9E48EE761E3F}" dt="2022-11-30T20:20:01.006" v="1140" actId="26606"/>
          <ac:spMkLst>
            <pc:docMk/>
            <pc:sldMk cId="1712551751" sldId="260"/>
            <ac:spMk id="38" creationId="{E5F17139-31EE-46AC-B04F-DBBD852DD6CB}"/>
          </ac:spMkLst>
        </pc:spChg>
        <pc:spChg chg="add del">
          <ac:chgData name="Bansari Hitesh Shah" userId="763220d0-4a95-4be4-9d72-ca159c5609ce" providerId="ADAL" clId="{6FF17C41-2091-48F4-AF24-9E48EE761E3F}" dt="2022-11-30T20:20:01.006" v="1140" actId="26606"/>
          <ac:spMkLst>
            <pc:docMk/>
            <pc:sldMk cId="1712551751" sldId="260"/>
            <ac:spMk id="49" creationId="{3CCA69EF-E8B5-4598-BEAD-258F15765D44}"/>
          </ac:spMkLst>
        </pc:spChg>
        <pc:spChg chg="add del">
          <ac:chgData name="Bansari Hitesh Shah" userId="763220d0-4a95-4be4-9d72-ca159c5609ce" providerId="ADAL" clId="{6FF17C41-2091-48F4-AF24-9E48EE761E3F}" dt="2022-11-30T20:20:01.006" v="1140" actId="26606"/>
          <ac:spMkLst>
            <pc:docMk/>
            <pc:sldMk cId="1712551751" sldId="260"/>
            <ac:spMk id="50" creationId="{685D65ED-8248-4E7D-AF41-C2685CAE7021}"/>
          </ac:spMkLst>
        </pc:spChg>
        <pc:spChg chg="add del">
          <ac:chgData name="Bansari Hitesh Shah" userId="763220d0-4a95-4be4-9d72-ca159c5609ce" providerId="ADAL" clId="{6FF17C41-2091-48F4-AF24-9E48EE761E3F}" dt="2022-11-30T20:20:40.231" v="1146" actId="26606"/>
          <ac:spMkLst>
            <pc:docMk/>
            <pc:sldMk cId="1712551751" sldId="260"/>
            <ac:spMk id="57" creationId="{E5F17139-31EE-46AC-B04F-DBBD852DD6CB}"/>
          </ac:spMkLst>
        </pc:spChg>
        <pc:grpChg chg="add del">
          <ac:chgData name="Bansari Hitesh Shah" userId="763220d0-4a95-4be4-9d72-ca159c5609ce" providerId="ADAL" clId="{6FF17C41-2091-48F4-AF24-9E48EE761E3F}" dt="2022-11-30T20:19:56.038" v="1138" actId="26606"/>
          <ac:grpSpMkLst>
            <pc:docMk/>
            <pc:sldMk cId="1712551751" sldId="260"/>
            <ac:grpSpMk id="11" creationId="{7CF625D3-71A3-4F30-A096-8EF334E959D0}"/>
          </ac:grpSpMkLst>
        </pc:grpChg>
        <pc:grpChg chg="add del">
          <ac:chgData name="Bansari Hitesh Shah" userId="763220d0-4a95-4be4-9d72-ca159c5609ce" providerId="ADAL" clId="{6FF17C41-2091-48F4-AF24-9E48EE761E3F}" dt="2022-11-30T20:19:56.038" v="1138" actId="26606"/>
          <ac:grpSpMkLst>
            <pc:docMk/>
            <pc:sldMk cId="1712551751" sldId="260"/>
            <ac:grpSpMk id="15" creationId="{A8630B61-2CB6-4E0C-90A1-05A307F9CD6E}"/>
          </ac:grpSpMkLst>
        </pc:grpChg>
        <pc:grpChg chg="add del">
          <ac:chgData name="Bansari Hitesh Shah" userId="763220d0-4a95-4be4-9d72-ca159c5609ce" providerId="ADAL" clId="{6FF17C41-2091-48F4-AF24-9E48EE761E3F}" dt="2022-11-30T20:19:56.038" v="1138" actId="26606"/>
          <ac:grpSpMkLst>
            <pc:docMk/>
            <pc:sldMk cId="1712551751" sldId="260"/>
            <ac:grpSpMk id="23" creationId="{AF9AF3F3-CE0C-4125-BDD7-346487FA0B40}"/>
          </ac:grpSpMkLst>
        </pc:grpChg>
        <pc:grpChg chg="add del">
          <ac:chgData name="Bansari Hitesh Shah" userId="763220d0-4a95-4be4-9d72-ca159c5609ce" providerId="ADAL" clId="{6FF17C41-2091-48F4-AF24-9E48EE761E3F}" dt="2022-11-30T20:20:01.006" v="1140" actId="26606"/>
          <ac:grpSpMkLst>
            <pc:docMk/>
            <pc:sldMk cId="1712551751" sldId="260"/>
            <ac:grpSpMk id="39" creationId="{CB73D287-48F0-41E2-8B0B-DE4C7D175EAE}"/>
          </ac:grpSpMkLst>
        </pc:grpChg>
        <pc:grpChg chg="add del">
          <ac:chgData name="Bansari Hitesh Shah" userId="763220d0-4a95-4be4-9d72-ca159c5609ce" providerId="ADAL" clId="{6FF17C41-2091-48F4-AF24-9E48EE761E3F}" dt="2022-11-30T20:20:40.231" v="1146" actId="26606"/>
          <ac:grpSpMkLst>
            <pc:docMk/>
            <pc:sldMk cId="1712551751" sldId="260"/>
            <ac:grpSpMk id="58" creationId="{CB73D287-48F0-41E2-8B0B-DE4C7D175EAE}"/>
          </ac:grpSpMkLst>
        </pc:grpChg>
        <pc:graphicFrameChg chg="add del">
          <ac:chgData name="Bansari Hitesh Shah" userId="763220d0-4a95-4be4-9d72-ca159c5609ce" providerId="ADAL" clId="{6FF17C41-2091-48F4-AF24-9E48EE761E3F}" dt="2022-11-30T20:19:56.038" v="1138" actId="26606"/>
          <ac:graphicFrameMkLst>
            <pc:docMk/>
            <pc:sldMk cId="1712551751" sldId="260"/>
            <ac:graphicFrameMk id="5" creationId="{B35C67C5-0CA4-B43F-354F-889D5F09A258}"/>
          </ac:graphicFrameMkLst>
        </pc:graphicFrameChg>
        <pc:graphicFrameChg chg="add del">
          <ac:chgData name="Bansari Hitesh Shah" userId="763220d0-4a95-4be4-9d72-ca159c5609ce" providerId="ADAL" clId="{6FF17C41-2091-48F4-AF24-9E48EE761E3F}" dt="2022-11-30T20:20:01.006" v="1140" actId="26606"/>
          <ac:graphicFrameMkLst>
            <pc:docMk/>
            <pc:sldMk cId="1712551751" sldId="260"/>
            <ac:graphicFrameMk id="51" creationId="{03A06292-D0BF-831F-C971-3FD03211984A}"/>
          </ac:graphicFrameMkLst>
        </pc:graphicFrameChg>
        <pc:graphicFrameChg chg="add del">
          <ac:chgData name="Bansari Hitesh Shah" userId="763220d0-4a95-4be4-9d72-ca159c5609ce" providerId="ADAL" clId="{6FF17C41-2091-48F4-AF24-9E48EE761E3F}" dt="2022-11-30T20:20:07.025" v="1142" actId="26606"/>
          <ac:graphicFrameMkLst>
            <pc:docMk/>
            <pc:sldMk cId="1712551751" sldId="260"/>
            <ac:graphicFrameMk id="53" creationId="{59B81524-2011-3A0A-E92F-BFE054D7B01C}"/>
          </ac:graphicFrameMkLst>
        </pc:graphicFrameChg>
        <pc:graphicFrameChg chg="add del">
          <ac:chgData name="Bansari Hitesh Shah" userId="763220d0-4a95-4be4-9d72-ca159c5609ce" providerId="ADAL" clId="{6FF17C41-2091-48F4-AF24-9E48EE761E3F}" dt="2022-11-30T20:20:22.277" v="1144" actId="26606"/>
          <ac:graphicFrameMkLst>
            <pc:docMk/>
            <pc:sldMk cId="1712551751" sldId="260"/>
            <ac:graphicFrameMk id="55" creationId="{9881084F-864A-CD75-0334-4B31C3971B5B}"/>
          </ac:graphicFrameMkLst>
        </pc:graphicFrameChg>
        <pc:graphicFrameChg chg="add del">
          <ac:chgData name="Bansari Hitesh Shah" userId="763220d0-4a95-4be4-9d72-ca159c5609ce" providerId="ADAL" clId="{6FF17C41-2091-48F4-AF24-9E48EE761E3F}" dt="2022-11-30T20:20:40.231" v="1146" actId="26606"/>
          <ac:graphicFrameMkLst>
            <pc:docMk/>
            <pc:sldMk cId="1712551751" sldId="260"/>
            <ac:graphicFrameMk id="63" creationId="{03A06292-D0BF-831F-C971-3FD03211984A}"/>
          </ac:graphicFrameMkLst>
        </pc:graphicFrameChg>
      </pc:sldChg>
      <pc:sldChg chg="modSp new del mod">
        <pc:chgData name="Bansari Hitesh Shah" userId="763220d0-4a95-4be4-9d72-ca159c5609ce" providerId="ADAL" clId="{6FF17C41-2091-48F4-AF24-9E48EE761E3F}" dt="2022-11-30T20:20:57.004" v="1147" actId="2696"/>
        <pc:sldMkLst>
          <pc:docMk/>
          <pc:sldMk cId="2845049817" sldId="265"/>
        </pc:sldMkLst>
        <pc:spChg chg="mod">
          <ac:chgData name="Bansari Hitesh Shah" userId="763220d0-4a95-4be4-9d72-ca159c5609ce" providerId="ADAL" clId="{6FF17C41-2091-48F4-AF24-9E48EE761E3F}" dt="2022-11-30T20:18:52.815" v="1128" actId="21"/>
          <ac:spMkLst>
            <pc:docMk/>
            <pc:sldMk cId="2845049817" sldId="265"/>
            <ac:spMk id="3" creationId="{ECD47A16-9CBB-95CF-0692-8205C2FB4F2F}"/>
          </ac:spMkLst>
        </pc:spChg>
      </pc:sldChg>
      <pc:sldChg chg="modSp new mod">
        <pc:chgData name="Bansari Hitesh Shah" userId="763220d0-4a95-4be4-9d72-ca159c5609ce" providerId="ADAL" clId="{6FF17C41-2091-48F4-AF24-9E48EE761E3F}" dt="2022-11-30T20:39:26.250" v="1757" actId="20577"/>
        <pc:sldMkLst>
          <pc:docMk/>
          <pc:sldMk cId="1900219775" sldId="268"/>
        </pc:sldMkLst>
        <pc:spChg chg="mod">
          <ac:chgData name="Bansari Hitesh Shah" userId="763220d0-4a95-4be4-9d72-ca159c5609ce" providerId="ADAL" clId="{6FF17C41-2091-48F4-AF24-9E48EE761E3F}" dt="2022-11-30T20:23:07.607" v="1159" actId="20577"/>
          <ac:spMkLst>
            <pc:docMk/>
            <pc:sldMk cId="1900219775" sldId="268"/>
            <ac:spMk id="2" creationId="{19058AC8-9A7C-F54C-0020-866981E86EF1}"/>
          </ac:spMkLst>
        </pc:spChg>
        <pc:spChg chg="mod">
          <ac:chgData name="Bansari Hitesh Shah" userId="763220d0-4a95-4be4-9d72-ca159c5609ce" providerId="ADAL" clId="{6FF17C41-2091-48F4-AF24-9E48EE761E3F}" dt="2022-11-30T20:39:26.250" v="1757" actId="20577"/>
          <ac:spMkLst>
            <pc:docMk/>
            <pc:sldMk cId="1900219775" sldId="268"/>
            <ac:spMk id="3" creationId="{D5EA86A7-4102-D7BC-73F8-32CE1513DD6E}"/>
          </ac:spMkLst>
        </pc:spChg>
      </pc:sldChg>
      <pc:sldChg chg="addSp delSp modSp new mod setBg">
        <pc:chgData name="Bansari Hitesh Shah" userId="763220d0-4a95-4be4-9d72-ca159c5609ce" providerId="ADAL" clId="{6FF17C41-2091-48F4-AF24-9E48EE761E3F}" dt="2022-11-30T21:26:49.101" v="2383"/>
        <pc:sldMkLst>
          <pc:docMk/>
          <pc:sldMk cId="2569075664" sldId="273"/>
        </pc:sldMkLst>
        <pc:spChg chg="mod">
          <ac:chgData name="Bansari Hitesh Shah" userId="763220d0-4a95-4be4-9d72-ca159c5609ce" providerId="ADAL" clId="{6FF17C41-2091-48F4-AF24-9E48EE761E3F}" dt="2022-11-30T21:08:09.242" v="2098" actId="26606"/>
          <ac:spMkLst>
            <pc:docMk/>
            <pc:sldMk cId="2569075664" sldId="273"/>
            <ac:spMk id="2" creationId="{3D3BB1D5-F338-8DAC-78F3-B27C015F9BFB}"/>
          </ac:spMkLst>
        </pc:spChg>
        <pc:spChg chg="add del mod">
          <ac:chgData name="Bansari Hitesh Shah" userId="763220d0-4a95-4be4-9d72-ca159c5609ce" providerId="ADAL" clId="{6FF17C41-2091-48F4-AF24-9E48EE761E3F}" dt="2022-11-30T20:59:44.154" v="1921" actId="26606"/>
          <ac:spMkLst>
            <pc:docMk/>
            <pc:sldMk cId="2569075664" sldId="273"/>
            <ac:spMk id="3" creationId="{0AD24F4F-2C83-0A53-0887-1B25C41F0FDF}"/>
          </ac:spMkLst>
        </pc:spChg>
        <pc:spChg chg="add mod">
          <ac:chgData name="Bansari Hitesh Shah" userId="763220d0-4a95-4be4-9d72-ca159c5609ce" providerId="ADAL" clId="{6FF17C41-2091-48F4-AF24-9E48EE761E3F}" dt="2022-11-30T21:24:59.770" v="2369" actId="20577"/>
          <ac:spMkLst>
            <pc:docMk/>
            <pc:sldMk cId="2569075664" sldId="273"/>
            <ac:spMk id="4" creationId="{B4B5F528-7B10-B49C-FA1D-227CB380960E}"/>
          </ac:spMkLst>
        </pc:spChg>
        <pc:spChg chg="add del">
          <ac:chgData name="Bansari Hitesh Shah" userId="763220d0-4a95-4be4-9d72-ca159c5609ce" providerId="ADAL" clId="{6FF17C41-2091-48F4-AF24-9E48EE761E3F}" dt="2022-11-30T20:59:44.138" v="1920" actId="26606"/>
          <ac:spMkLst>
            <pc:docMk/>
            <pc:sldMk cId="2569075664" sldId="273"/>
            <ac:spMk id="9" creationId="{E5F17139-31EE-46AC-B04F-DBBD852DD6CB}"/>
          </ac:spMkLst>
        </pc:spChg>
        <pc:spChg chg="add del">
          <ac:chgData name="Bansari Hitesh Shah" userId="763220d0-4a95-4be4-9d72-ca159c5609ce" providerId="ADAL" clId="{6FF17C41-2091-48F4-AF24-9E48EE761E3F}" dt="2022-11-30T20:59:44.138" v="1920" actId="26606"/>
          <ac:spMkLst>
            <pc:docMk/>
            <pc:sldMk cId="2569075664" sldId="273"/>
            <ac:spMk id="11" creationId="{C1D72A4A-771D-4FE0-A07E-D0DAF4D69C4C}"/>
          </ac:spMkLst>
        </pc:spChg>
        <pc:spChg chg="add del">
          <ac:chgData name="Bansari Hitesh Shah" userId="763220d0-4a95-4be4-9d72-ca159c5609ce" providerId="ADAL" clId="{6FF17C41-2091-48F4-AF24-9E48EE761E3F}" dt="2022-11-30T20:59:44.138" v="1920" actId="26606"/>
          <ac:spMkLst>
            <pc:docMk/>
            <pc:sldMk cId="2569075664" sldId="273"/>
            <ac:spMk id="13" creationId="{05BB7246-8AFD-47FC-A1F4-491E0167E208}"/>
          </ac:spMkLst>
        </pc:spChg>
        <pc:spChg chg="add del">
          <ac:chgData name="Bansari Hitesh Shah" userId="763220d0-4a95-4be4-9d72-ca159c5609ce" providerId="ADAL" clId="{6FF17C41-2091-48F4-AF24-9E48EE761E3F}" dt="2022-11-30T20:59:44.138" v="1920" actId="26606"/>
          <ac:spMkLst>
            <pc:docMk/>
            <pc:sldMk cId="2569075664" sldId="273"/>
            <ac:spMk id="15" creationId="{0A6DF2E7-0906-4F1E-9B28-48B1A4D8E038}"/>
          </ac:spMkLst>
        </pc:spChg>
        <pc:spChg chg="add del">
          <ac:chgData name="Bansari Hitesh Shah" userId="763220d0-4a95-4be4-9d72-ca159c5609ce" providerId="ADAL" clId="{6FF17C41-2091-48F4-AF24-9E48EE761E3F}" dt="2022-11-30T20:59:44.138" v="1920" actId="26606"/>
          <ac:spMkLst>
            <pc:docMk/>
            <pc:sldMk cId="2569075664" sldId="273"/>
            <ac:spMk id="17" creationId="{684FEC42-F70A-4505-A5DF-EC67268FE9B9}"/>
          </ac:spMkLst>
        </pc:spChg>
        <pc:spChg chg="add del">
          <ac:chgData name="Bansari Hitesh Shah" userId="763220d0-4a95-4be4-9d72-ca159c5609ce" providerId="ADAL" clId="{6FF17C41-2091-48F4-AF24-9E48EE761E3F}" dt="2022-11-30T20:59:44.138" v="1920" actId="26606"/>
          <ac:spMkLst>
            <pc:docMk/>
            <pc:sldMk cId="2569075664" sldId="273"/>
            <ac:spMk id="19" creationId="{7D10AF26-17A2-4FA8-824A-F78507AF664C}"/>
          </ac:spMkLst>
        </pc:spChg>
        <pc:spChg chg="add del">
          <ac:chgData name="Bansari Hitesh Shah" userId="763220d0-4a95-4be4-9d72-ca159c5609ce" providerId="ADAL" clId="{6FF17C41-2091-48F4-AF24-9E48EE761E3F}" dt="2022-11-30T21:02:23.055" v="1952" actId="26606"/>
          <ac:spMkLst>
            <pc:docMk/>
            <pc:sldMk cId="2569075664" sldId="273"/>
            <ac:spMk id="21" creationId="{E5F17139-31EE-46AC-B04F-DBBD852DD6CB}"/>
          </ac:spMkLst>
        </pc:spChg>
        <pc:spChg chg="add del">
          <ac:chgData name="Bansari Hitesh Shah" userId="763220d0-4a95-4be4-9d72-ca159c5609ce" providerId="ADAL" clId="{6FF17C41-2091-48F4-AF24-9E48EE761E3F}" dt="2022-11-30T21:02:23.055" v="1952" actId="26606"/>
          <ac:spMkLst>
            <pc:docMk/>
            <pc:sldMk cId="2569075664" sldId="273"/>
            <ac:spMk id="24" creationId="{DBBB6517-AFD0-4A58-8B37-F17AB812D2B6}"/>
          </ac:spMkLst>
        </pc:spChg>
        <pc:spChg chg="add del">
          <ac:chgData name="Bansari Hitesh Shah" userId="763220d0-4a95-4be4-9d72-ca159c5609ce" providerId="ADAL" clId="{6FF17C41-2091-48F4-AF24-9E48EE761E3F}" dt="2022-11-30T21:02:23.055" v="1952" actId="26606"/>
          <ac:spMkLst>
            <pc:docMk/>
            <pc:sldMk cId="2569075664" sldId="273"/>
            <ac:spMk id="25" creationId="{3E39FCFD-033D-4043-95D9-7FAAAA8E0566}"/>
          </ac:spMkLst>
        </pc:spChg>
        <pc:spChg chg="add del">
          <ac:chgData name="Bansari Hitesh Shah" userId="763220d0-4a95-4be4-9d72-ca159c5609ce" providerId="ADAL" clId="{6FF17C41-2091-48F4-AF24-9E48EE761E3F}" dt="2022-11-30T21:08:09.257" v="2099" actId="26606"/>
          <ac:spMkLst>
            <pc:docMk/>
            <pc:sldMk cId="2569075664" sldId="273"/>
            <ac:spMk id="31" creationId="{E5F17139-31EE-46AC-B04F-DBBD852DD6CB}"/>
          </ac:spMkLst>
        </pc:spChg>
        <pc:spChg chg="add del">
          <ac:chgData name="Bansari Hitesh Shah" userId="763220d0-4a95-4be4-9d72-ca159c5609ce" providerId="ADAL" clId="{6FF17C41-2091-48F4-AF24-9E48EE761E3F}" dt="2022-11-30T21:08:09.257" v="2099" actId="26606"/>
          <ac:spMkLst>
            <pc:docMk/>
            <pc:sldMk cId="2569075664" sldId="273"/>
            <ac:spMk id="37" creationId="{DBBB6517-AFD0-4A58-8B37-F17AB812D2B6}"/>
          </ac:spMkLst>
        </pc:spChg>
        <pc:spChg chg="add del">
          <ac:chgData name="Bansari Hitesh Shah" userId="763220d0-4a95-4be4-9d72-ca159c5609ce" providerId="ADAL" clId="{6FF17C41-2091-48F4-AF24-9E48EE761E3F}" dt="2022-11-30T21:08:09.257" v="2099" actId="26606"/>
          <ac:spMkLst>
            <pc:docMk/>
            <pc:sldMk cId="2569075664" sldId="273"/>
            <ac:spMk id="39" creationId="{3E39FCFD-033D-4043-95D9-7FAAAA8E0566}"/>
          </ac:spMkLst>
        </pc:spChg>
        <pc:spChg chg="add del">
          <ac:chgData name="Bansari Hitesh Shah" userId="763220d0-4a95-4be4-9d72-ca159c5609ce" providerId="ADAL" clId="{6FF17C41-2091-48F4-AF24-9E48EE761E3F}" dt="2022-11-30T21:08:03.062" v="2096" actId="26606"/>
          <ac:spMkLst>
            <pc:docMk/>
            <pc:sldMk cId="2569075664" sldId="273"/>
            <ac:spMk id="51" creationId="{70CCC791-94D7-4BB8-9EDF-423CEA1F6215}"/>
          </ac:spMkLst>
        </pc:spChg>
        <pc:spChg chg="add del">
          <ac:chgData name="Bansari Hitesh Shah" userId="763220d0-4a95-4be4-9d72-ca159c5609ce" providerId="ADAL" clId="{6FF17C41-2091-48F4-AF24-9E48EE761E3F}" dt="2022-11-30T21:08:03.062" v="2096" actId="26606"/>
          <ac:spMkLst>
            <pc:docMk/>
            <pc:sldMk cId="2569075664" sldId="273"/>
            <ac:spMk id="53" creationId="{ED55A19D-297C-4231-AD1F-08EF9B4AA8F4}"/>
          </ac:spMkLst>
        </pc:spChg>
        <pc:spChg chg="add del">
          <ac:chgData name="Bansari Hitesh Shah" userId="763220d0-4a95-4be4-9d72-ca159c5609ce" providerId="ADAL" clId="{6FF17C41-2091-48F4-AF24-9E48EE761E3F}" dt="2022-11-30T21:08:03.062" v="2096" actId="26606"/>
          <ac:spMkLst>
            <pc:docMk/>
            <pc:sldMk cId="2569075664" sldId="273"/>
            <ac:spMk id="70" creationId="{8EFA3AE2-4D79-490F-B649-047F36E56D3A}"/>
          </ac:spMkLst>
        </pc:spChg>
        <pc:spChg chg="add del">
          <ac:chgData name="Bansari Hitesh Shah" userId="763220d0-4a95-4be4-9d72-ca159c5609ce" providerId="ADAL" clId="{6FF17C41-2091-48F4-AF24-9E48EE761E3F}" dt="2022-11-30T21:08:03.062" v="2096" actId="26606"/>
          <ac:spMkLst>
            <pc:docMk/>
            <pc:sldMk cId="2569075664" sldId="273"/>
            <ac:spMk id="72" creationId="{AF1F73C6-5691-4700-AFC4-DA3660397E37}"/>
          </ac:spMkLst>
        </pc:spChg>
        <pc:spChg chg="add del">
          <ac:chgData name="Bansari Hitesh Shah" userId="763220d0-4a95-4be4-9d72-ca159c5609ce" providerId="ADAL" clId="{6FF17C41-2091-48F4-AF24-9E48EE761E3F}" dt="2022-11-30T21:08:09.242" v="2098" actId="26606"/>
          <ac:spMkLst>
            <pc:docMk/>
            <pc:sldMk cId="2569075664" sldId="273"/>
            <ac:spMk id="80" creationId="{033BC44A-0661-43B4-9C14-FD5963C226AE}"/>
          </ac:spMkLst>
        </pc:spChg>
        <pc:spChg chg="add del">
          <ac:chgData name="Bansari Hitesh Shah" userId="763220d0-4a95-4be4-9d72-ca159c5609ce" providerId="ADAL" clId="{6FF17C41-2091-48F4-AF24-9E48EE761E3F}" dt="2022-11-30T21:08:09.242" v="2098" actId="26606"/>
          <ac:spMkLst>
            <pc:docMk/>
            <pc:sldMk cId="2569075664" sldId="273"/>
            <ac:spMk id="82" creationId="{6AA707BA-98B0-47C5-B34A-63D60A0108EF}"/>
          </ac:spMkLst>
        </pc:spChg>
        <pc:spChg chg="add del">
          <ac:chgData name="Bansari Hitesh Shah" userId="763220d0-4a95-4be4-9d72-ca159c5609ce" providerId="ADAL" clId="{6FF17C41-2091-48F4-AF24-9E48EE761E3F}" dt="2022-11-30T21:08:09.242" v="2098" actId="26606"/>
          <ac:spMkLst>
            <pc:docMk/>
            <pc:sldMk cId="2569075664" sldId="273"/>
            <ac:spMk id="87" creationId="{7D6BF779-0B8C-4CC2-9268-9506AD0C5331}"/>
          </ac:spMkLst>
        </pc:spChg>
        <pc:spChg chg="add del">
          <ac:chgData name="Bansari Hitesh Shah" userId="763220d0-4a95-4be4-9d72-ca159c5609ce" providerId="ADAL" clId="{6FF17C41-2091-48F4-AF24-9E48EE761E3F}" dt="2022-11-30T21:08:09.242" v="2098" actId="26606"/>
          <ac:spMkLst>
            <pc:docMk/>
            <pc:sldMk cId="2569075664" sldId="273"/>
            <ac:spMk id="88" creationId="{489B7BFD-8F45-4093-AD9C-91B15B0503D9}"/>
          </ac:spMkLst>
        </pc:spChg>
        <pc:spChg chg="add del">
          <ac:chgData name="Bansari Hitesh Shah" userId="763220d0-4a95-4be4-9d72-ca159c5609ce" providerId="ADAL" clId="{6FF17C41-2091-48F4-AF24-9E48EE761E3F}" dt="2022-11-30T21:08:09.242" v="2098" actId="26606"/>
          <ac:spMkLst>
            <pc:docMk/>
            <pc:sldMk cId="2569075664" sldId="273"/>
            <ac:spMk id="89" creationId="{D9DFE8A5-DCEC-4A43-B613-D62AC8C5734F}"/>
          </ac:spMkLst>
        </pc:spChg>
        <pc:spChg chg="add del">
          <ac:chgData name="Bansari Hitesh Shah" userId="763220d0-4a95-4be4-9d72-ca159c5609ce" providerId="ADAL" clId="{6FF17C41-2091-48F4-AF24-9E48EE761E3F}" dt="2022-11-30T21:08:09.242" v="2098" actId="26606"/>
          <ac:spMkLst>
            <pc:docMk/>
            <pc:sldMk cId="2569075664" sldId="273"/>
            <ac:spMk id="90" creationId="{2B369A2E-99B1-4A2B-9343-957A6C165FD9}"/>
          </ac:spMkLst>
        </pc:spChg>
        <pc:spChg chg="add del">
          <ac:chgData name="Bansari Hitesh Shah" userId="763220d0-4a95-4be4-9d72-ca159c5609ce" providerId="ADAL" clId="{6FF17C41-2091-48F4-AF24-9E48EE761E3F}" dt="2022-11-30T21:08:09.242" v="2098" actId="26606"/>
          <ac:spMkLst>
            <pc:docMk/>
            <pc:sldMk cId="2569075664" sldId="273"/>
            <ac:spMk id="91" creationId="{26B7664A-BE61-4A65-B937-A31E08B8B9AD}"/>
          </ac:spMkLst>
        </pc:spChg>
        <pc:spChg chg="add del">
          <ac:chgData name="Bansari Hitesh Shah" userId="763220d0-4a95-4be4-9d72-ca159c5609ce" providerId="ADAL" clId="{6FF17C41-2091-48F4-AF24-9E48EE761E3F}" dt="2022-11-30T21:08:09.242" v="2098" actId="26606"/>
          <ac:spMkLst>
            <pc:docMk/>
            <pc:sldMk cId="2569075664" sldId="273"/>
            <ac:spMk id="92" creationId="{279CAF82-0ECF-42BE-8F37-F71941E5D410}"/>
          </ac:spMkLst>
        </pc:spChg>
        <pc:spChg chg="add del">
          <ac:chgData name="Bansari Hitesh Shah" userId="763220d0-4a95-4be4-9d72-ca159c5609ce" providerId="ADAL" clId="{6FF17C41-2091-48F4-AF24-9E48EE761E3F}" dt="2022-11-30T21:08:09.242" v="2098" actId="26606"/>
          <ac:spMkLst>
            <pc:docMk/>
            <pc:sldMk cId="2569075664" sldId="273"/>
            <ac:spMk id="93" creationId="{B3D7D008-0B6D-4161-BEDA-6AF6A03BCB67}"/>
          </ac:spMkLst>
        </pc:spChg>
        <pc:spChg chg="add del">
          <ac:chgData name="Bansari Hitesh Shah" userId="763220d0-4a95-4be4-9d72-ca159c5609ce" providerId="ADAL" clId="{6FF17C41-2091-48F4-AF24-9E48EE761E3F}" dt="2022-11-30T21:10:06.673" v="2113" actId="26606"/>
          <ac:spMkLst>
            <pc:docMk/>
            <pc:sldMk cId="2569075664" sldId="273"/>
            <ac:spMk id="103" creationId="{70CCC791-94D7-4BB8-9EDF-423CEA1F6215}"/>
          </ac:spMkLst>
        </pc:spChg>
        <pc:spChg chg="add del">
          <ac:chgData name="Bansari Hitesh Shah" userId="763220d0-4a95-4be4-9d72-ca159c5609ce" providerId="ADAL" clId="{6FF17C41-2091-48F4-AF24-9E48EE761E3F}" dt="2022-11-30T21:10:06.673" v="2113" actId="26606"/>
          <ac:spMkLst>
            <pc:docMk/>
            <pc:sldMk cId="2569075664" sldId="273"/>
            <ac:spMk id="104" creationId="{ED55A19D-297C-4231-AD1F-08EF9B4AA8F4}"/>
          </ac:spMkLst>
        </pc:spChg>
        <pc:spChg chg="add del">
          <ac:chgData name="Bansari Hitesh Shah" userId="763220d0-4a95-4be4-9d72-ca159c5609ce" providerId="ADAL" clId="{6FF17C41-2091-48F4-AF24-9E48EE761E3F}" dt="2022-11-30T21:10:06.673" v="2113" actId="26606"/>
          <ac:spMkLst>
            <pc:docMk/>
            <pc:sldMk cId="2569075664" sldId="273"/>
            <ac:spMk id="106" creationId="{8EFA3AE2-4D79-490F-B649-047F36E56D3A}"/>
          </ac:spMkLst>
        </pc:spChg>
        <pc:spChg chg="add del">
          <ac:chgData name="Bansari Hitesh Shah" userId="763220d0-4a95-4be4-9d72-ca159c5609ce" providerId="ADAL" clId="{6FF17C41-2091-48F4-AF24-9E48EE761E3F}" dt="2022-11-30T21:10:06.673" v="2113" actId="26606"/>
          <ac:spMkLst>
            <pc:docMk/>
            <pc:sldMk cId="2569075664" sldId="273"/>
            <ac:spMk id="107" creationId="{AF1F73C6-5691-4700-AFC4-DA3660397E37}"/>
          </ac:spMkLst>
        </pc:spChg>
        <pc:spChg chg="add del">
          <ac:chgData name="Bansari Hitesh Shah" userId="763220d0-4a95-4be4-9d72-ca159c5609ce" providerId="ADAL" clId="{6FF17C41-2091-48F4-AF24-9E48EE761E3F}" dt="2022-11-30T21:10:06.673" v="2113" actId="26606"/>
          <ac:spMkLst>
            <pc:docMk/>
            <pc:sldMk cId="2569075664" sldId="273"/>
            <ac:spMk id="120" creationId="{70CCC791-94D7-4BB8-9EDF-423CEA1F6215}"/>
          </ac:spMkLst>
        </pc:spChg>
        <pc:spChg chg="add del">
          <ac:chgData name="Bansari Hitesh Shah" userId="763220d0-4a95-4be4-9d72-ca159c5609ce" providerId="ADAL" clId="{6FF17C41-2091-48F4-AF24-9E48EE761E3F}" dt="2022-11-30T21:10:06.673" v="2113" actId="26606"/>
          <ac:spMkLst>
            <pc:docMk/>
            <pc:sldMk cId="2569075664" sldId="273"/>
            <ac:spMk id="122" creationId="{ED55A19D-297C-4231-AD1F-08EF9B4AA8F4}"/>
          </ac:spMkLst>
        </pc:spChg>
        <pc:spChg chg="add del">
          <ac:chgData name="Bansari Hitesh Shah" userId="763220d0-4a95-4be4-9d72-ca159c5609ce" providerId="ADAL" clId="{6FF17C41-2091-48F4-AF24-9E48EE761E3F}" dt="2022-11-30T21:10:06.673" v="2113" actId="26606"/>
          <ac:spMkLst>
            <pc:docMk/>
            <pc:sldMk cId="2569075664" sldId="273"/>
            <ac:spMk id="124" creationId="{98875539-0E84-455D-BC55-CA2C4BD93DC2}"/>
          </ac:spMkLst>
        </pc:spChg>
        <pc:spChg chg="add del">
          <ac:chgData name="Bansari Hitesh Shah" userId="763220d0-4a95-4be4-9d72-ca159c5609ce" providerId="ADAL" clId="{6FF17C41-2091-48F4-AF24-9E48EE761E3F}" dt="2022-11-30T21:10:06.673" v="2113" actId="26606"/>
          <ac:spMkLst>
            <pc:docMk/>
            <pc:sldMk cId="2569075664" sldId="273"/>
            <ac:spMk id="126" creationId="{5F9176D7-CC1C-4175-B08A-01FB9F4F3CB5}"/>
          </ac:spMkLst>
        </pc:spChg>
        <pc:spChg chg="add del">
          <ac:chgData name="Bansari Hitesh Shah" userId="763220d0-4a95-4be4-9d72-ca159c5609ce" providerId="ADAL" clId="{6FF17C41-2091-48F4-AF24-9E48EE761E3F}" dt="2022-11-30T21:10:06.673" v="2113" actId="26606"/>
          <ac:spMkLst>
            <pc:docMk/>
            <pc:sldMk cId="2569075664" sldId="273"/>
            <ac:spMk id="128" creationId="{D83469C6-FD66-4B54-921B-8031CD42BA2F}"/>
          </ac:spMkLst>
        </pc:spChg>
        <pc:spChg chg="add del">
          <ac:chgData name="Bansari Hitesh Shah" userId="763220d0-4a95-4be4-9d72-ca159c5609ce" providerId="ADAL" clId="{6FF17C41-2091-48F4-AF24-9E48EE761E3F}" dt="2022-11-30T21:10:06.673" v="2113" actId="26606"/>
          <ac:spMkLst>
            <pc:docMk/>
            <pc:sldMk cId="2569075664" sldId="273"/>
            <ac:spMk id="130" creationId="{6F0C6814-AEA4-4409-9A89-7AC1D41EB7CA}"/>
          </ac:spMkLst>
        </pc:spChg>
        <pc:spChg chg="add del">
          <ac:chgData name="Bansari Hitesh Shah" userId="763220d0-4a95-4be4-9d72-ca159c5609ce" providerId="ADAL" clId="{6FF17C41-2091-48F4-AF24-9E48EE761E3F}" dt="2022-11-30T21:10:06.673" v="2113" actId="26606"/>
          <ac:spMkLst>
            <pc:docMk/>
            <pc:sldMk cId="2569075664" sldId="273"/>
            <ac:spMk id="132" creationId="{6754052F-5B23-433C-8ADA-E8F0F8438144}"/>
          </ac:spMkLst>
        </pc:spChg>
        <pc:spChg chg="add del">
          <ac:chgData name="Bansari Hitesh Shah" userId="763220d0-4a95-4be4-9d72-ca159c5609ce" providerId="ADAL" clId="{6FF17C41-2091-48F4-AF24-9E48EE761E3F}" dt="2022-11-30T21:10:06.673" v="2113" actId="26606"/>
          <ac:spMkLst>
            <pc:docMk/>
            <pc:sldMk cId="2569075664" sldId="273"/>
            <ac:spMk id="134" creationId="{FB2B180F-0C1C-4489-B089-6B68FD7AB38F}"/>
          </ac:spMkLst>
        </pc:spChg>
        <pc:grpChg chg="add del">
          <ac:chgData name="Bansari Hitesh Shah" userId="763220d0-4a95-4be4-9d72-ca159c5609ce" providerId="ADAL" clId="{6FF17C41-2091-48F4-AF24-9E48EE761E3F}" dt="2022-11-30T21:02:23.055" v="1952" actId="26606"/>
          <ac:grpSpMkLst>
            <pc:docMk/>
            <pc:sldMk cId="2569075664" sldId="273"/>
            <ac:grpSpMk id="22" creationId="{53883AA7-7F86-41F8-A1D8-06E9886E7632}"/>
          </ac:grpSpMkLst>
        </pc:grpChg>
        <pc:grpChg chg="add del">
          <ac:chgData name="Bansari Hitesh Shah" userId="763220d0-4a95-4be4-9d72-ca159c5609ce" providerId="ADAL" clId="{6FF17C41-2091-48F4-AF24-9E48EE761E3F}" dt="2022-11-30T21:08:09.257" v="2099" actId="26606"/>
          <ac:grpSpMkLst>
            <pc:docMk/>
            <pc:sldMk cId="2569075664" sldId="273"/>
            <ac:grpSpMk id="33" creationId="{53883AA7-7F86-41F8-A1D8-06E9886E7632}"/>
          </ac:grpSpMkLst>
        </pc:grpChg>
        <pc:grpChg chg="add del">
          <ac:chgData name="Bansari Hitesh Shah" userId="763220d0-4a95-4be4-9d72-ca159c5609ce" providerId="ADAL" clId="{6FF17C41-2091-48F4-AF24-9E48EE761E3F}" dt="2022-11-30T21:08:03.062" v="2096" actId="26606"/>
          <ac:grpSpMkLst>
            <pc:docMk/>
            <pc:sldMk cId="2569075664" sldId="273"/>
            <ac:grpSpMk id="44" creationId="{773CCE17-EE0F-40E0-B7AE-CF7677B64709}"/>
          </ac:grpSpMkLst>
        </pc:grpChg>
        <pc:grpChg chg="add del">
          <ac:chgData name="Bansari Hitesh Shah" userId="763220d0-4a95-4be4-9d72-ca159c5609ce" providerId="ADAL" clId="{6FF17C41-2091-48F4-AF24-9E48EE761E3F}" dt="2022-11-30T21:08:03.062" v="2096" actId="26606"/>
          <ac:grpSpMkLst>
            <pc:docMk/>
            <pc:sldMk cId="2569075664" sldId="273"/>
            <ac:grpSpMk id="55" creationId="{811A993A-52C8-4BC6-BFBC-62C21A66A37D}"/>
          </ac:grpSpMkLst>
        </pc:grpChg>
        <pc:grpChg chg="add del">
          <ac:chgData name="Bansari Hitesh Shah" userId="763220d0-4a95-4be4-9d72-ca159c5609ce" providerId="ADAL" clId="{6FF17C41-2091-48F4-AF24-9E48EE761E3F}" dt="2022-11-30T21:08:09.242" v="2098" actId="26606"/>
          <ac:grpSpMkLst>
            <pc:docMk/>
            <pc:sldMk cId="2569075664" sldId="273"/>
            <ac:grpSpMk id="69" creationId="{D0218489-E03B-4E4F-9ADA-EC579122A1A1}"/>
          </ac:grpSpMkLst>
        </pc:grpChg>
        <pc:grpChg chg="add del">
          <ac:chgData name="Bansari Hitesh Shah" userId="763220d0-4a95-4be4-9d72-ca159c5609ce" providerId="ADAL" clId="{6FF17C41-2091-48F4-AF24-9E48EE761E3F}" dt="2022-11-30T21:08:09.242" v="2098" actId="26606"/>
          <ac:grpSpMkLst>
            <pc:docMk/>
            <pc:sldMk cId="2569075664" sldId="273"/>
            <ac:grpSpMk id="73" creationId="{FB9739EB-7F66-433D-841F-AB3CD18700B7}"/>
          </ac:grpSpMkLst>
        </pc:grpChg>
        <pc:grpChg chg="add del">
          <ac:chgData name="Bansari Hitesh Shah" userId="763220d0-4a95-4be4-9d72-ca159c5609ce" providerId="ADAL" clId="{6FF17C41-2091-48F4-AF24-9E48EE761E3F}" dt="2022-11-30T21:08:03.062" v="2096" actId="26606"/>
          <ac:grpSpMkLst>
            <pc:docMk/>
            <pc:sldMk cId="2569075664" sldId="273"/>
            <ac:grpSpMk id="74" creationId="{56F9D4BC-F300-47FA-BC0D-DD9EF194BE8D}"/>
          </ac:grpSpMkLst>
        </pc:grpChg>
        <pc:grpChg chg="add del">
          <ac:chgData name="Bansari Hitesh Shah" userId="763220d0-4a95-4be4-9d72-ca159c5609ce" providerId="ADAL" clId="{6FF17C41-2091-48F4-AF24-9E48EE761E3F}" dt="2022-11-30T21:08:09.242" v="2098" actId="26606"/>
          <ac:grpSpMkLst>
            <pc:docMk/>
            <pc:sldMk cId="2569075664" sldId="273"/>
            <ac:grpSpMk id="79" creationId="{8A351602-3772-4279-B0D3-A523F6F6EAB3}"/>
          </ac:grpSpMkLst>
        </pc:grpChg>
        <pc:grpChg chg="add del">
          <ac:chgData name="Bansari Hitesh Shah" userId="763220d0-4a95-4be4-9d72-ca159c5609ce" providerId="ADAL" clId="{6FF17C41-2091-48F4-AF24-9E48EE761E3F}" dt="2022-11-30T21:08:09.242" v="2098" actId="26606"/>
          <ac:grpSpMkLst>
            <pc:docMk/>
            <pc:sldMk cId="2569075664" sldId="273"/>
            <ac:grpSpMk id="94" creationId="{E0339FE9-6931-4B68-8E22-6539BB60873F}"/>
          </ac:grpSpMkLst>
        </pc:grpChg>
        <pc:grpChg chg="add del">
          <ac:chgData name="Bansari Hitesh Shah" userId="763220d0-4a95-4be4-9d72-ca159c5609ce" providerId="ADAL" clId="{6FF17C41-2091-48F4-AF24-9E48EE761E3F}" dt="2022-11-30T21:10:06.673" v="2113" actId="26606"/>
          <ac:grpSpMkLst>
            <pc:docMk/>
            <pc:sldMk cId="2569075664" sldId="273"/>
            <ac:grpSpMk id="102" creationId="{773CCE17-EE0F-40E0-B7AE-CF7677B64709}"/>
          </ac:grpSpMkLst>
        </pc:grpChg>
        <pc:grpChg chg="add del">
          <ac:chgData name="Bansari Hitesh Shah" userId="763220d0-4a95-4be4-9d72-ca159c5609ce" providerId="ADAL" clId="{6FF17C41-2091-48F4-AF24-9E48EE761E3F}" dt="2022-11-30T21:10:06.673" v="2113" actId="26606"/>
          <ac:grpSpMkLst>
            <pc:docMk/>
            <pc:sldMk cId="2569075664" sldId="273"/>
            <ac:grpSpMk id="105" creationId="{811A993A-52C8-4BC6-BFBC-62C21A66A37D}"/>
          </ac:grpSpMkLst>
        </pc:grpChg>
        <pc:grpChg chg="add del">
          <ac:chgData name="Bansari Hitesh Shah" userId="763220d0-4a95-4be4-9d72-ca159c5609ce" providerId="ADAL" clId="{6FF17C41-2091-48F4-AF24-9E48EE761E3F}" dt="2022-11-30T21:10:06.673" v="2113" actId="26606"/>
          <ac:grpSpMkLst>
            <pc:docMk/>
            <pc:sldMk cId="2569075664" sldId="273"/>
            <ac:grpSpMk id="108" creationId="{56F9D4BC-F300-47FA-BC0D-DD9EF194BE8D}"/>
          </ac:grpSpMkLst>
        </pc:grpChg>
        <pc:grpChg chg="add del">
          <ac:chgData name="Bansari Hitesh Shah" userId="763220d0-4a95-4be4-9d72-ca159c5609ce" providerId="ADAL" clId="{6FF17C41-2091-48F4-AF24-9E48EE761E3F}" dt="2022-11-30T21:10:06.673" v="2113" actId="26606"/>
          <ac:grpSpMkLst>
            <pc:docMk/>
            <pc:sldMk cId="2569075664" sldId="273"/>
            <ac:grpSpMk id="113" creationId="{773CCE17-EE0F-40E0-B7AE-CF7677B64709}"/>
          </ac:grpSpMkLst>
        </pc:grpChg>
        <pc:grpChg chg="add del">
          <ac:chgData name="Bansari Hitesh Shah" userId="763220d0-4a95-4be4-9d72-ca159c5609ce" providerId="ADAL" clId="{6FF17C41-2091-48F4-AF24-9E48EE761E3F}" dt="2022-11-30T21:10:06.673" v="2113" actId="26606"/>
          <ac:grpSpMkLst>
            <pc:docMk/>
            <pc:sldMk cId="2569075664" sldId="273"/>
            <ac:grpSpMk id="136" creationId="{F8DA0E47-CC59-4007-BDA3-0D5A4CF235D6}"/>
          </ac:grpSpMkLst>
        </pc:grpChg>
        <pc:graphicFrameChg chg="add del">
          <ac:chgData name="Bansari Hitesh Shah" userId="763220d0-4a95-4be4-9d72-ca159c5609ce" providerId="ADAL" clId="{6FF17C41-2091-48F4-AF24-9E48EE761E3F}" dt="2022-11-30T20:59:44.138" v="1920" actId="26606"/>
          <ac:graphicFrameMkLst>
            <pc:docMk/>
            <pc:sldMk cId="2569075664" sldId="273"/>
            <ac:graphicFrameMk id="5" creationId="{CA97C7FF-DAA3-34E7-F4A2-70829491D636}"/>
          </ac:graphicFrameMkLst>
        </pc:graphicFrameChg>
        <pc:graphicFrameChg chg="add mod modGraphic">
          <ac:chgData name="Bansari Hitesh Shah" userId="763220d0-4a95-4be4-9d72-ca159c5609ce" providerId="ADAL" clId="{6FF17C41-2091-48F4-AF24-9E48EE761E3F}" dt="2022-11-30T21:26:49.101" v="2383"/>
          <ac:graphicFrameMkLst>
            <pc:docMk/>
            <pc:sldMk cId="2569075664" sldId="273"/>
            <ac:graphicFrameMk id="26" creationId="{3BCA9222-CCBC-8DDE-122F-2A6C98EF4483}"/>
          </ac:graphicFrameMkLst>
        </pc:graphicFrameChg>
      </pc:sldChg>
      <pc:sldChg chg="new del">
        <pc:chgData name="Bansari Hitesh Shah" userId="763220d0-4a95-4be4-9d72-ca159c5609ce" providerId="ADAL" clId="{6FF17C41-2091-48F4-AF24-9E48EE761E3F}" dt="2022-11-30T21:15:12.078" v="2186" actId="680"/>
        <pc:sldMkLst>
          <pc:docMk/>
          <pc:sldMk cId="3314841554" sldId="276"/>
        </pc:sldMkLst>
      </pc:sldChg>
      <pc:sldChg chg="new del">
        <pc:chgData name="Bansari Hitesh Shah" userId="763220d0-4a95-4be4-9d72-ca159c5609ce" providerId="ADAL" clId="{6FF17C41-2091-48F4-AF24-9E48EE761E3F}" dt="2022-11-30T21:15:10.646" v="2185" actId="680"/>
        <pc:sldMkLst>
          <pc:docMk/>
          <pc:sldMk cId="88540674" sldId="277"/>
        </pc:sldMkLst>
      </pc:sldChg>
      <pc:sldChg chg="new del">
        <pc:chgData name="Bansari Hitesh Shah" userId="763220d0-4a95-4be4-9d72-ca159c5609ce" providerId="ADAL" clId="{6FF17C41-2091-48F4-AF24-9E48EE761E3F}" dt="2022-11-30T21:15:09.631" v="2184" actId="680"/>
        <pc:sldMkLst>
          <pc:docMk/>
          <pc:sldMk cId="23931568" sldId="278"/>
        </pc:sldMkLst>
      </pc:sldChg>
      <pc:sldChg chg="addSp delSp modSp new mod">
        <pc:chgData name="Bansari Hitesh Shah" userId="763220d0-4a95-4be4-9d72-ca159c5609ce" providerId="ADAL" clId="{6FF17C41-2091-48F4-AF24-9E48EE761E3F}" dt="2022-11-30T21:31:56.222" v="2626" actId="26606"/>
        <pc:sldMkLst>
          <pc:docMk/>
          <pc:sldMk cId="3993310453" sldId="278"/>
        </pc:sldMkLst>
        <pc:spChg chg="mod">
          <ac:chgData name="Bansari Hitesh Shah" userId="763220d0-4a95-4be4-9d72-ca159c5609ce" providerId="ADAL" clId="{6FF17C41-2091-48F4-AF24-9E48EE761E3F}" dt="2022-11-30T21:27:05.797" v="2385"/>
          <ac:spMkLst>
            <pc:docMk/>
            <pc:sldMk cId="3993310453" sldId="278"/>
            <ac:spMk id="2" creationId="{EBFBE452-708C-663C-EA4E-75408A58EED5}"/>
          </ac:spMkLst>
        </pc:spChg>
        <pc:spChg chg="add del mod">
          <ac:chgData name="Bansari Hitesh Shah" userId="763220d0-4a95-4be4-9d72-ca159c5609ce" providerId="ADAL" clId="{6FF17C41-2091-48F4-AF24-9E48EE761E3F}" dt="2022-11-30T21:31:56.222" v="2626" actId="26606"/>
          <ac:spMkLst>
            <pc:docMk/>
            <pc:sldMk cId="3993310453" sldId="278"/>
            <ac:spMk id="3" creationId="{3262CDDF-DAB3-EE2C-85E4-A5DB70966DF4}"/>
          </ac:spMkLst>
        </pc:spChg>
        <pc:graphicFrameChg chg="add del">
          <ac:chgData name="Bansari Hitesh Shah" userId="763220d0-4a95-4be4-9d72-ca159c5609ce" providerId="ADAL" clId="{6FF17C41-2091-48F4-AF24-9E48EE761E3F}" dt="2022-11-30T21:31:56.169" v="2625" actId="26606"/>
          <ac:graphicFrameMkLst>
            <pc:docMk/>
            <pc:sldMk cId="3993310453" sldId="278"/>
            <ac:graphicFrameMk id="5" creationId="{98209397-9E89-4689-A50C-9CEE07A8A84C}"/>
          </ac:graphicFrameMkLst>
        </pc:graphicFrameChg>
        <pc:graphicFrameChg chg="add">
          <ac:chgData name="Bansari Hitesh Shah" userId="763220d0-4a95-4be4-9d72-ca159c5609ce" providerId="ADAL" clId="{6FF17C41-2091-48F4-AF24-9E48EE761E3F}" dt="2022-11-30T21:31:56.222" v="2626" actId="26606"/>
          <ac:graphicFrameMkLst>
            <pc:docMk/>
            <pc:sldMk cId="3993310453" sldId="278"/>
            <ac:graphicFrameMk id="7" creationId="{C1DAAB47-C2A2-D868-1386-F3DFD52BC0B6}"/>
          </ac:graphicFrameMkLst>
        </pc:graphicFrameChg>
      </pc:sldChg>
      <pc:sldChg chg="new del">
        <pc:chgData name="Bansari Hitesh Shah" userId="763220d0-4a95-4be4-9d72-ca159c5609ce" providerId="ADAL" clId="{6FF17C41-2091-48F4-AF24-9E48EE761E3F}" dt="2022-11-30T21:15:08.372" v="2183" actId="680"/>
        <pc:sldMkLst>
          <pc:docMk/>
          <pc:sldMk cId="2237770062" sldId="279"/>
        </pc:sldMkLst>
      </pc:sldChg>
    </pc:docChg>
  </pc:docChgLst>
  <pc:docChgLst>
    <pc:chgData name="Karan Singh Rathore" userId="S::kr202401@dal.ca::424b151b-9141-4613-97f8-3a0b854ca499" providerId="AD" clId="Web-{CB4F2157-D6B1-41A1-AF4C-251F9EB262A9}"/>
    <pc:docChg chg="addSld modSld">
      <pc:chgData name="Karan Singh Rathore" userId="S::kr202401@dal.ca::424b151b-9141-4613-97f8-3a0b854ca499" providerId="AD" clId="Web-{CB4F2157-D6B1-41A1-AF4C-251F9EB262A9}" dt="2022-11-30T20:09:18.489" v="569" actId="20577"/>
      <pc:docMkLst>
        <pc:docMk/>
      </pc:docMkLst>
      <pc:sldChg chg="modSp new">
        <pc:chgData name="Karan Singh Rathore" userId="S::kr202401@dal.ca::424b151b-9141-4613-97f8-3a0b854ca499" providerId="AD" clId="Web-{CB4F2157-D6B1-41A1-AF4C-251F9EB262A9}" dt="2022-11-30T20:09:18.489" v="569" actId="20577"/>
        <pc:sldMkLst>
          <pc:docMk/>
          <pc:sldMk cId="3294659036" sldId="262"/>
        </pc:sldMkLst>
        <pc:spChg chg="mod">
          <ac:chgData name="Karan Singh Rathore" userId="S::kr202401@dal.ca::424b151b-9141-4613-97f8-3a0b854ca499" providerId="AD" clId="Web-{CB4F2157-D6B1-41A1-AF4C-251F9EB262A9}" dt="2022-11-30T19:44:50.390" v="15" actId="20577"/>
          <ac:spMkLst>
            <pc:docMk/>
            <pc:sldMk cId="3294659036" sldId="262"/>
            <ac:spMk id="2" creationId="{D5B01888-BCCD-FD93-0B5F-6939598082B1}"/>
          </ac:spMkLst>
        </pc:spChg>
        <pc:spChg chg="mod">
          <ac:chgData name="Karan Singh Rathore" userId="S::kr202401@dal.ca::424b151b-9141-4613-97f8-3a0b854ca499" providerId="AD" clId="Web-{CB4F2157-D6B1-41A1-AF4C-251F9EB262A9}" dt="2022-11-30T20:09:18.489" v="569" actId="20577"/>
          <ac:spMkLst>
            <pc:docMk/>
            <pc:sldMk cId="3294659036" sldId="262"/>
            <ac:spMk id="3" creationId="{59C17280-3BC0-937E-A241-E348A628576D}"/>
          </ac:spMkLst>
        </pc:spChg>
      </pc:sldChg>
    </pc:docChg>
  </pc:docChgLst>
  <pc:docChgLst>
    <pc:chgData name="Parul Raich" userId="efeb3c9d-2dc6-4acd-8c46-1e0f1c5fe1ed" providerId="ADAL" clId="{E1FF5B25-82C2-45BA-9976-4FF697054D73}"/>
    <pc:docChg chg="undo redo custSel addSld modSld addMainMaster delMainMaster">
      <pc:chgData name="Parul Raich" userId="efeb3c9d-2dc6-4acd-8c46-1e0f1c5fe1ed" providerId="ADAL" clId="{E1FF5B25-82C2-45BA-9976-4FF697054D73}" dt="2022-11-30T21:32:07.260" v="1953" actId="255"/>
      <pc:docMkLst>
        <pc:docMk/>
      </pc:docMkLst>
      <pc:sldChg chg="addSp delSp modSp mod setBg modClrScheme addAnim delAnim setClrOvrMap chgLayout">
        <pc:chgData name="Parul Raich" userId="efeb3c9d-2dc6-4acd-8c46-1e0f1c5fe1ed" providerId="ADAL" clId="{E1FF5B25-82C2-45BA-9976-4FF697054D73}" dt="2022-11-30T19:33:05.120" v="44" actId="113"/>
        <pc:sldMkLst>
          <pc:docMk/>
          <pc:sldMk cId="2756071659" sldId="256"/>
        </pc:sldMkLst>
        <pc:spChg chg="mod">
          <ac:chgData name="Parul Raich" userId="efeb3c9d-2dc6-4acd-8c46-1e0f1c5fe1ed" providerId="ADAL" clId="{E1FF5B25-82C2-45BA-9976-4FF697054D73}" dt="2022-11-30T19:32:36.274" v="34" actId="14100"/>
          <ac:spMkLst>
            <pc:docMk/>
            <pc:sldMk cId="2756071659" sldId="256"/>
            <ac:spMk id="2" creationId="{61E6D6D2-648D-EFEA-45F3-26ECE5C75E17}"/>
          </ac:spMkLst>
        </pc:spChg>
        <pc:spChg chg="mod">
          <ac:chgData name="Parul Raich" userId="efeb3c9d-2dc6-4acd-8c46-1e0f1c5fe1ed" providerId="ADAL" clId="{E1FF5B25-82C2-45BA-9976-4FF697054D73}" dt="2022-11-30T19:33:05.120" v="44" actId="113"/>
          <ac:spMkLst>
            <pc:docMk/>
            <pc:sldMk cId="2756071659" sldId="256"/>
            <ac:spMk id="3" creationId="{A2CC4FFC-BA18-26BD-8502-A2983674C876}"/>
          </ac:spMkLst>
        </pc:spChg>
        <pc:spChg chg="add del">
          <ac:chgData name="Parul Raich" userId="efeb3c9d-2dc6-4acd-8c46-1e0f1c5fe1ed" providerId="ADAL" clId="{E1FF5B25-82C2-45BA-9976-4FF697054D73}" dt="2022-11-30T19:31:16.017" v="15" actId="26606"/>
          <ac:spMkLst>
            <pc:docMk/>
            <pc:sldMk cId="2756071659" sldId="256"/>
            <ac:spMk id="12" creationId="{0671A8AE-40A1-4631-A6B8-581AFF065482}"/>
          </ac:spMkLst>
        </pc:spChg>
        <pc:spChg chg="add del">
          <ac:chgData name="Parul Raich" userId="efeb3c9d-2dc6-4acd-8c46-1e0f1c5fe1ed" providerId="ADAL" clId="{E1FF5B25-82C2-45BA-9976-4FF697054D73}" dt="2022-11-30T19:31:16.017" v="15" actId="26606"/>
          <ac:spMkLst>
            <pc:docMk/>
            <pc:sldMk cId="2756071659" sldId="256"/>
            <ac:spMk id="14" creationId="{AB58EF07-17C2-48CF-ABB0-EEF1F17CB8F0}"/>
          </ac:spMkLst>
        </pc:spChg>
        <pc:spChg chg="add del">
          <ac:chgData name="Parul Raich" userId="efeb3c9d-2dc6-4acd-8c46-1e0f1c5fe1ed" providerId="ADAL" clId="{E1FF5B25-82C2-45BA-9976-4FF697054D73}" dt="2022-11-30T19:31:16.017" v="15" actId="26606"/>
          <ac:spMkLst>
            <pc:docMk/>
            <pc:sldMk cId="2756071659" sldId="256"/>
            <ac:spMk id="16" creationId="{AF2F604E-43BE-4DC3-B983-E071523364F8}"/>
          </ac:spMkLst>
        </pc:spChg>
        <pc:spChg chg="add del">
          <ac:chgData name="Parul Raich" userId="efeb3c9d-2dc6-4acd-8c46-1e0f1c5fe1ed" providerId="ADAL" clId="{E1FF5B25-82C2-45BA-9976-4FF697054D73}" dt="2022-11-30T19:31:16.017" v="15" actId="26606"/>
          <ac:spMkLst>
            <pc:docMk/>
            <pc:sldMk cId="2756071659" sldId="256"/>
            <ac:spMk id="18" creationId="{08C9B587-E65E-4B52-B37C-ABEBB6E87928}"/>
          </ac:spMkLst>
        </pc:spChg>
        <pc:spChg chg="add del">
          <ac:chgData name="Parul Raich" userId="efeb3c9d-2dc6-4acd-8c46-1e0f1c5fe1ed" providerId="ADAL" clId="{E1FF5B25-82C2-45BA-9976-4FF697054D73}" dt="2022-11-30T19:31:24.751" v="17" actId="26606"/>
          <ac:spMkLst>
            <pc:docMk/>
            <pc:sldMk cId="2756071659" sldId="256"/>
            <ac:spMk id="21" creationId="{3A397E3E-B90C-4D82-BAAA-36F7AC6A4565}"/>
          </ac:spMkLst>
        </pc:spChg>
        <pc:spChg chg="add del">
          <ac:chgData name="Parul Raich" userId="efeb3c9d-2dc6-4acd-8c46-1e0f1c5fe1ed" providerId="ADAL" clId="{E1FF5B25-82C2-45BA-9976-4FF697054D73}" dt="2022-11-30T19:31:24.751" v="17" actId="26606"/>
          <ac:spMkLst>
            <pc:docMk/>
            <pc:sldMk cId="2756071659" sldId="256"/>
            <ac:spMk id="26" creationId="{8F559C00-FBCE-4548-8AEC-2383BAB38371}"/>
          </ac:spMkLst>
        </pc:spChg>
        <pc:spChg chg="add del">
          <ac:chgData name="Parul Raich" userId="efeb3c9d-2dc6-4acd-8c46-1e0f1c5fe1ed" providerId="ADAL" clId="{E1FF5B25-82C2-45BA-9976-4FF697054D73}" dt="2022-11-30T19:31:24.751" v="17" actId="26606"/>
          <ac:spMkLst>
            <pc:docMk/>
            <pc:sldMk cId="2756071659" sldId="256"/>
            <ac:spMk id="28" creationId="{CEFEAA38-170A-444D-B0F3-99624FA9D0CD}"/>
          </ac:spMkLst>
        </pc:spChg>
        <pc:spChg chg="add del">
          <ac:chgData name="Parul Raich" userId="efeb3c9d-2dc6-4acd-8c46-1e0f1c5fe1ed" providerId="ADAL" clId="{E1FF5B25-82C2-45BA-9976-4FF697054D73}" dt="2022-11-30T19:31:24.751" v="17" actId="26606"/>
          <ac:spMkLst>
            <pc:docMk/>
            <pc:sldMk cId="2756071659" sldId="256"/>
            <ac:spMk id="30" creationId="{166C5E0C-C82F-41AC-864E-919DB778FD5E}"/>
          </ac:spMkLst>
        </pc:spChg>
        <pc:spChg chg="add del">
          <ac:chgData name="Parul Raich" userId="efeb3c9d-2dc6-4acd-8c46-1e0f1c5fe1ed" providerId="ADAL" clId="{E1FF5B25-82C2-45BA-9976-4FF697054D73}" dt="2022-11-30T19:31:24.751" v="17" actId="26606"/>
          <ac:spMkLst>
            <pc:docMk/>
            <pc:sldMk cId="2756071659" sldId="256"/>
            <ac:spMk id="32" creationId="{2E1929A1-D7FF-4E85-AA19-59CA57DFFC2C}"/>
          </ac:spMkLst>
        </pc:spChg>
        <pc:spChg chg="add del">
          <ac:chgData name="Parul Raich" userId="efeb3c9d-2dc6-4acd-8c46-1e0f1c5fe1ed" providerId="ADAL" clId="{E1FF5B25-82C2-45BA-9976-4FF697054D73}" dt="2022-11-30T19:31:24.751" v="17" actId="26606"/>
          <ac:spMkLst>
            <pc:docMk/>
            <pc:sldMk cId="2756071659" sldId="256"/>
            <ac:spMk id="34" creationId="{EC9707BA-98EC-4E12-B9E9-93CB8F65C789}"/>
          </ac:spMkLst>
        </pc:spChg>
        <pc:spChg chg="add del">
          <ac:chgData name="Parul Raich" userId="efeb3c9d-2dc6-4acd-8c46-1e0f1c5fe1ed" providerId="ADAL" clId="{E1FF5B25-82C2-45BA-9976-4FF697054D73}" dt="2022-11-30T19:31:27.207" v="20" actId="26606"/>
          <ac:spMkLst>
            <pc:docMk/>
            <pc:sldMk cId="2756071659" sldId="256"/>
            <ac:spMk id="43" creationId="{8A95209C-5275-4E15-8EA7-7F42980ABF2D}"/>
          </ac:spMkLst>
        </pc:spChg>
        <pc:spChg chg="add del">
          <ac:chgData name="Parul Raich" userId="efeb3c9d-2dc6-4acd-8c46-1e0f1c5fe1ed" providerId="ADAL" clId="{E1FF5B25-82C2-45BA-9976-4FF697054D73}" dt="2022-11-30T19:31:27.207" v="20" actId="26606"/>
          <ac:spMkLst>
            <pc:docMk/>
            <pc:sldMk cId="2756071659" sldId="256"/>
            <ac:spMk id="44" creationId="{4F2ED431-E304-4FF0-9F4E-032783C9D612}"/>
          </ac:spMkLst>
        </pc:spChg>
        <pc:spChg chg="add del">
          <ac:chgData name="Parul Raich" userId="efeb3c9d-2dc6-4acd-8c46-1e0f1c5fe1ed" providerId="ADAL" clId="{E1FF5B25-82C2-45BA-9976-4FF697054D73}" dt="2022-11-30T19:31:27.207" v="20" actId="26606"/>
          <ac:spMkLst>
            <pc:docMk/>
            <pc:sldMk cId="2756071659" sldId="256"/>
            <ac:spMk id="45" creationId="{4E87FCFB-2CCE-460D-B3DD-557C8BD1B94A}"/>
          </ac:spMkLst>
        </pc:spChg>
        <pc:spChg chg="add del">
          <ac:chgData name="Parul Raich" userId="efeb3c9d-2dc6-4acd-8c46-1e0f1c5fe1ed" providerId="ADAL" clId="{E1FF5B25-82C2-45BA-9976-4FF697054D73}" dt="2022-11-30T19:31:38.183" v="23" actId="26606"/>
          <ac:spMkLst>
            <pc:docMk/>
            <pc:sldMk cId="2756071659" sldId="256"/>
            <ac:spMk id="47" creationId="{78E81931-EC11-4433-BB7B-ED42BAA2441E}"/>
          </ac:spMkLst>
        </pc:spChg>
        <pc:spChg chg="add del">
          <ac:chgData name="Parul Raich" userId="efeb3c9d-2dc6-4acd-8c46-1e0f1c5fe1ed" providerId="ADAL" clId="{E1FF5B25-82C2-45BA-9976-4FF697054D73}" dt="2022-11-30T19:31:38.183" v="23" actId="26606"/>
          <ac:spMkLst>
            <pc:docMk/>
            <pc:sldMk cId="2756071659" sldId="256"/>
            <ac:spMk id="48" creationId="{F35BC353-549C-47DC-9732-7E6961372840}"/>
          </ac:spMkLst>
        </pc:spChg>
        <pc:spChg chg="add del">
          <ac:chgData name="Parul Raich" userId="efeb3c9d-2dc6-4acd-8c46-1e0f1c5fe1ed" providerId="ADAL" clId="{E1FF5B25-82C2-45BA-9976-4FF697054D73}" dt="2022-11-30T19:31:41.510" v="25" actId="26606"/>
          <ac:spMkLst>
            <pc:docMk/>
            <pc:sldMk cId="2756071659" sldId="256"/>
            <ac:spMk id="50" creationId="{87CC2527-562A-4F69-B487-4371E5B243E7}"/>
          </ac:spMkLst>
        </pc:spChg>
        <pc:spChg chg="add del">
          <ac:chgData name="Parul Raich" userId="efeb3c9d-2dc6-4acd-8c46-1e0f1c5fe1ed" providerId="ADAL" clId="{E1FF5B25-82C2-45BA-9976-4FF697054D73}" dt="2022-11-30T19:31:51.985" v="27" actId="26606"/>
          <ac:spMkLst>
            <pc:docMk/>
            <pc:sldMk cId="2756071659" sldId="256"/>
            <ac:spMk id="53" creationId="{74426AB7-D619-4515-962A-BC83909EC015}"/>
          </ac:spMkLst>
        </pc:spChg>
        <pc:spChg chg="add del">
          <ac:chgData name="Parul Raich" userId="efeb3c9d-2dc6-4acd-8c46-1e0f1c5fe1ed" providerId="ADAL" clId="{E1FF5B25-82C2-45BA-9976-4FF697054D73}" dt="2022-11-30T19:31:51.985" v="27" actId="26606"/>
          <ac:spMkLst>
            <pc:docMk/>
            <pc:sldMk cId="2756071659" sldId="256"/>
            <ac:spMk id="54" creationId="{DE47DF98-723F-4AAC-ABCF-CACBC438F78F}"/>
          </ac:spMkLst>
        </pc:spChg>
        <pc:spChg chg="add del">
          <ac:chgData name="Parul Raich" userId="efeb3c9d-2dc6-4acd-8c46-1e0f1c5fe1ed" providerId="ADAL" clId="{E1FF5B25-82C2-45BA-9976-4FF697054D73}" dt="2022-11-30T19:31:59.338" v="29" actId="26606"/>
          <ac:spMkLst>
            <pc:docMk/>
            <pc:sldMk cId="2756071659" sldId="256"/>
            <ac:spMk id="57" creationId="{3A397E3E-B90C-4D82-BAAA-36F7AC6A4565}"/>
          </ac:spMkLst>
        </pc:spChg>
        <pc:spChg chg="add del">
          <ac:chgData name="Parul Raich" userId="efeb3c9d-2dc6-4acd-8c46-1e0f1c5fe1ed" providerId="ADAL" clId="{E1FF5B25-82C2-45BA-9976-4FF697054D73}" dt="2022-11-30T19:31:59.338" v="29" actId="26606"/>
          <ac:spMkLst>
            <pc:docMk/>
            <pc:sldMk cId="2756071659" sldId="256"/>
            <ac:spMk id="62" creationId="{8F559C00-FBCE-4548-8AEC-2383BAB38371}"/>
          </ac:spMkLst>
        </pc:spChg>
        <pc:spChg chg="add del">
          <ac:chgData name="Parul Raich" userId="efeb3c9d-2dc6-4acd-8c46-1e0f1c5fe1ed" providerId="ADAL" clId="{E1FF5B25-82C2-45BA-9976-4FF697054D73}" dt="2022-11-30T19:31:59.338" v="29" actId="26606"/>
          <ac:spMkLst>
            <pc:docMk/>
            <pc:sldMk cId="2756071659" sldId="256"/>
            <ac:spMk id="63" creationId="{CEFEAA38-170A-444D-B0F3-99624FA9D0CD}"/>
          </ac:spMkLst>
        </pc:spChg>
        <pc:spChg chg="add del">
          <ac:chgData name="Parul Raich" userId="efeb3c9d-2dc6-4acd-8c46-1e0f1c5fe1ed" providerId="ADAL" clId="{E1FF5B25-82C2-45BA-9976-4FF697054D73}" dt="2022-11-30T19:31:59.338" v="29" actId="26606"/>
          <ac:spMkLst>
            <pc:docMk/>
            <pc:sldMk cId="2756071659" sldId="256"/>
            <ac:spMk id="64" creationId="{166C5E0C-C82F-41AC-864E-919DB778FD5E}"/>
          </ac:spMkLst>
        </pc:spChg>
        <pc:spChg chg="add del">
          <ac:chgData name="Parul Raich" userId="efeb3c9d-2dc6-4acd-8c46-1e0f1c5fe1ed" providerId="ADAL" clId="{E1FF5B25-82C2-45BA-9976-4FF697054D73}" dt="2022-11-30T19:31:59.338" v="29" actId="26606"/>
          <ac:spMkLst>
            <pc:docMk/>
            <pc:sldMk cId="2756071659" sldId="256"/>
            <ac:spMk id="65" creationId="{2E1929A1-D7FF-4E85-AA19-59CA57DFFC2C}"/>
          </ac:spMkLst>
        </pc:spChg>
        <pc:spChg chg="add del">
          <ac:chgData name="Parul Raich" userId="efeb3c9d-2dc6-4acd-8c46-1e0f1c5fe1ed" providerId="ADAL" clId="{E1FF5B25-82C2-45BA-9976-4FF697054D73}" dt="2022-11-30T19:31:59.338" v="29" actId="26606"/>
          <ac:spMkLst>
            <pc:docMk/>
            <pc:sldMk cId="2756071659" sldId="256"/>
            <ac:spMk id="66" creationId="{EC9707BA-98EC-4E12-B9E9-93CB8F65C789}"/>
          </ac:spMkLst>
        </pc:spChg>
        <pc:spChg chg="add del">
          <ac:chgData name="Parul Raich" userId="efeb3c9d-2dc6-4acd-8c46-1e0f1c5fe1ed" providerId="ADAL" clId="{E1FF5B25-82C2-45BA-9976-4FF697054D73}" dt="2022-11-30T19:32:11.696" v="31" actId="26606"/>
          <ac:spMkLst>
            <pc:docMk/>
            <pc:sldMk cId="2756071659" sldId="256"/>
            <ac:spMk id="69" creationId="{07322A9E-F1EC-405E-8971-BA906EFFCCB8}"/>
          </ac:spMkLst>
        </pc:spChg>
        <pc:spChg chg="add del">
          <ac:chgData name="Parul Raich" userId="efeb3c9d-2dc6-4acd-8c46-1e0f1c5fe1ed" providerId="ADAL" clId="{E1FF5B25-82C2-45BA-9976-4FF697054D73}" dt="2022-11-30T19:32:11.696" v="31" actId="26606"/>
          <ac:spMkLst>
            <pc:docMk/>
            <pc:sldMk cId="2756071659" sldId="256"/>
            <ac:spMk id="70" creationId="{A5704422-1118-4FD1-95AD-29A064EB80D9}"/>
          </ac:spMkLst>
        </pc:spChg>
        <pc:spChg chg="add del">
          <ac:chgData name="Parul Raich" userId="efeb3c9d-2dc6-4acd-8c46-1e0f1c5fe1ed" providerId="ADAL" clId="{E1FF5B25-82C2-45BA-9976-4FF697054D73}" dt="2022-11-30T19:32:11.696" v="31" actId="26606"/>
          <ac:spMkLst>
            <pc:docMk/>
            <pc:sldMk cId="2756071659" sldId="256"/>
            <ac:spMk id="71" creationId="{A88B2AAA-B805-498E-A9E6-98B885855498}"/>
          </ac:spMkLst>
        </pc:spChg>
        <pc:spChg chg="add del">
          <ac:chgData name="Parul Raich" userId="efeb3c9d-2dc6-4acd-8c46-1e0f1c5fe1ed" providerId="ADAL" clId="{E1FF5B25-82C2-45BA-9976-4FF697054D73}" dt="2022-11-30T19:32:11.696" v="31" actId="26606"/>
          <ac:spMkLst>
            <pc:docMk/>
            <pc:sldMk cId="2756071659" sldId="256"/>
            <ac:spMk id="72" creationId="{9B8051E0-19D7-43E1-BFD9-E6DBFEB3A3F1}"/>
          </ac:spMkLst>
        </pc:spChg>
        <pc:spChg chg="add del">
          <ac:chgData name="Parul Raich" userId="efeb3c9d-2dc6-4acd-8c46-1e0f1c5fe1ed" providerId="ADAL" clId="{E1FF5B25-82C2-45BA-9976-4FF697054D73}" dt="2022-11-30T19:32:11.696" v="31" actId="26606"/>
          <ac:spMkLst>
            <pc:docMk/>
            <pc:sldMk cId="2756071659" sldId="256"/>
            <ac:spMk id="73" creationId="{4EDB2B02-86A2-46F5-A4BE-B7D9B10411D6}"/>
          </ac:spMkLst>
        </pc:spChg>
        <pc:spChg chg="add del">
          <ac:chgData name="Parul Raich" userId="efeb3c9d-2dc6-4acd-8c46-1e0f1c5fe1ed" providerId="ADAL" clId="{E1FF5B25-82C2-45BA-9976-4FF697054D73}" dt="2022-11-30T19:32:11.696" v="31" actId="26606"/>
          <ac:spMkLst>
            <pc:docMk/>
            <pc:sldMk cId="2756071659" sldId="256"/>
            <ac:spMk id="74" creationId="{43954639-FB5D-41F4-9560-6F6DFE778425}"/>
          </ac:spMkLst>
        </pc:spChg>
        <pc:spChg chg="add del">
          <ac:chgData name="Parul Raich" userId="efeb3c9d-2dc6-4acd-8c46-1e0f1c5fe1ed" providerId="ADAL" clId="{E1FF5B25-82C2-45BA-9976-4FF697054D73}" dt="2022-11-30T19:32:11.696" v="31" actId="26606"/>
          <ac:spMkLst>
            <pc:docMk/>
            <pc:sldMk cId="2756071659" sldId="256"/>
            <ac:spMk id="75" creationId="{E898931C-0323-41FA-A036-20F818B1FF81}"/>
          </ac:spMkLst>
        </pc:spChg>
        <pc:spChg chg="add del">
          <ac:chgData name="Parul Raich" userId="efeb3c9d-2dc6-4acd-8c46-1e0f1c5fe1ed" providerId="ADAL" clId="{E1FF5B25-82C2-45BA-9976-4FF697054D73}" dt="2022-11-30T19:32:11.696" v="31" actId="26606"/>
          <ac:spMkLst>
            <pc:docMk/>
            <pc:sldMk cId="2756071659" sldId="256"/>
            <ac:spMk id="76" creationId="{89AFE9DD-0792-4B98-B4EB-97ACA17E6AA8}"/>
          </ac:spMkLst>
        </pc:spChg>
        <pc:spChg chg="add del">
          <ac:chgData name="Parul Raich" userId="efeb3c9d-2dc6-4acd-8c46-1e0f1c5fe1ed" providerId="ADAL" clId="{E1FF5B25-82C2-45BA-9976-4FF697054D73}" dt="2022-11-30T19:32:11.696" v="31" actId="26606"/>
          <ac:spMkLst>
            <pc:docMk/>
            <pc:sldMk cId="2756071659" sldId="256"/>
            <ac:spMk id="77" creationId="{3981F5C4-9AE1-404E-AF44-A4E6DB374F9D}"/>
          </ac:spMkLst>
        </pc:spChg>
        <pc:spChg chg="add del">
          <ac:chgData name="Parul Raich" userId="efeb3c9d-2dc6-4acd-8c46-1e0f1c5fe1ed" providerId="ADAL" clId="{E1FF5B25-82C2-45BA-9976-4FF697054D73}" dt="2022-11-30T19:32:11.696" v="31" actId="26606"/>
          <ac:spMkLst>
            <pc:docMk/>
            <pc:sldMk cId="2756071659" sldId="256"/>
            <ac:spMk id="78" creationId="{763C1781-8726-4FAC-8C45-FF40376BE409}"/>
          </ac:spMkLst>
        </pc:spChg>
        <pc:spChg chg="add del">
          <ac:chgData name="Parul Raich" userId="efeb3c9d-2dc6-4acd-8c46-1e0f1c5fe1ed" providerId="ADAL" clId="{E1FF5B25-82C2-45BA-9976-4FF697054D73}" dt="2022-11-30T19:32:11.696" v="31" actId="26606"/>
          <ac:spMkLst>
            <pc:docMk/>
            <pc:sldMk cId="2756071659" sldId="256"/>
            <ac:spMk id="79" creationId="{301491B5-56C7-43DC-A3D9-861EECCA056A}"/>
          </ac:spMkLst>
        </pc:spChg>
        <pc:spChg chg="add del">
          <ac:chgData name="Parul Raich" userId="efeb3c9d-2dc6-4acd-8c46-1e0f1c5fe1ed" providerId="ADAL" clId="{E1FF5B25-82C2-45BA-9976-4FF697054D73}" dt="2022-11-30T19:32:11.696" v="31" actId="26606"/>
          <ac:spMkLst>
            <pc:docMk/>
            <pc:sldMk cId="2756071659" sldId="256"/>
            <ac:spMk id="80" creationId="{237E2353-22DF-46E0-A200-FB30F8F394E2}"/>
          </ac:spMkLst>
        </pc:spChg>
        <pc:spChg chg="add del">
          <ac:chgData name="Parul Raich" userId="efeb3c9d-2dc6-4acd-8c46-1e0f1c5fe1ed" providerId="ADAL" clId="{E1FF5B25-82C2-45BA-9976-4FF697054D73}" dt="2022-11-30T19:32:11.696" v="31" actId="26606"/>
          <ac:spMkLst>
            <pc:docMk/>
            <pc:sldMk cId="2756071659" sldId="256"/>
            <ac:spMk id="81" creationId="{DD6138DB-057B-45F7-A5F4-E7BFDA20D02C}"/>
          </ac:spMkLst>
        </pc:spChg>
        <pc:spChg chg="add del">
          <ac:chgData name="Parul Raich" userId="efeb3c9d-2dc6-4acd-8c46-1e0f1c5fe1ed" providerId="ADAL" clId="{E1FF5B25-82C2-45BA-9976-4FF697054D73}" dt="2022-11-30T19:32:11.696" v="31" actId="26606"/>
          <ac:spMkLst>
            <pc:docMk/>
            <pc:sldMk cId="2756071659" sldId="256"/>
            <ac:spMk id="82" creationId="{79A54AB1-B64F-4843-BFAB-81CB74E66B65}"/>
          </ac:spMkLst>
        </pc:spChg>
        <pc:spChg chg="add">
          <ac:chgData name="Parul Raich" userId="efeb3c9d-2dc6-4acd-8c46-1e0f1c5fe1ed" providerId="ADAL" clId="{E1FF5B25-82C2-45BA-9976-4FF697054D73}" dt="2022-11-30T19:32:11.777" v="32" actId="26606"/>
          <ac:spMkLst>
            <pc:docMk/>
            <pc:sldMk cId="2756071659" sldId="256"/>
            <ac:spMk id="84" creationId="{3A397E3E-B90C-4D82-BAAA-36F7AC6A4565}"/>
          </ac:spMkLst>
        </pc:spChg>
        <pc:spChg chg="add">
          <ac:chgData name="Parul Raich" userId="efeb3c9d-2dc6-4acd-8c46-1e0f1c5fe1ed" providerId="ADAL" clId="{E1FF5B25-82C2-45BA-9976-4FF697054D73}" dt="2022-11-30T19:32:11.777" v="32" actId="26606"/>
          <ac:spMkLst>
            <pc:docMk/>
            <pc:sldMk cId="2756071659" sldId="256"/>
            <ac:spMk id="89" creationId="{8F559C00-FBCE-4548-8AEC-2383BAB38371}"/>
          </ac:spMkLst>
        </pc:spChg>
        <pc:spChg chg="add">
          <ac:chgData name="Parul Raich" userId="efeb3c9d-2dc6-4acd-8c46-1e0f1c5fe1ed" providerId="ADAL" clId="{E1FF5B25-82C2-45BA-9976-4FF697054D73}" dt="2022-11-30T19:32:11.777" v="32" actId="26606"/>
          <ac:spMkLst>
            <pc:docMk/>
            <pc:sldMk cId="2756071659" sldId="256"/>
            <ac:spMk id="90" creationId="{CEFEAA38-170A-444D-B0F3-99624FA9D0CD}"/>
          </ac:spMkLst>
        </pc:spChg>
        <pc:spChg chg="add">
          <ac:chgData name="Parul Raich" userId="efeb3c9d-2dc6-4acd-8c46-1e0f1c5fe1ed" providerId="ADAL" clId="{E1FF5B25-82C2-45BA-9976-4FF697054D73}" dt="2022-11-30T19:32:11.777" v="32" actId="26606"/>
          <ac:spMkLst>
            <pc:docMk/>
            <pc:sldMk cId="2756071659" sldId="256"/>
            <ac:spMk id="91" creationId="{166C5E0C-C82F-41AC-864E-919DB778FD5E}"/>
          </ac:spMkLst>
        </pc:spChg>
        <pc:spChg chg="add">
          <ac:chgData name="Parul Raich" userId="efeb3c9d-2dc6-4acd-8c46-1e0f1c5fe1ed" providerId="ADAL" clId="{E1FF5B25-82C2-45BA-9976-4FF697054D73}" dt="2022-11-30T19:32:11.777" v="32" actId="26606"/>
          <ac:spMkLst>
            <pc:docMk/>
            <pc:sldMk cId="2756071659" sldId="256"/>
            <ac:spMk id="92" creationId="{2E1929A1-D7FF-4E85-AA19-59CA57DFFC2C}"/>
          </ac:spMkLst>
        </pc:spChg>
        <pc:spChg chg="add">
          <ac:chgData name="Parul Raich" userId="efeb3c9d-2dc6-4acd-8c46-1e0f1c5fe1ed" providerId="ADAL" clId="{E1FF5B25-82C2-45BA-9976-4FF697054D73}" dt="2022-11-30T19:32:11.777" v="32" actId="26606"/>
          <ac:spMkLst>
            <pc:docMk/>
            <pc:sldMk cId="2756071659" sldId="256"/>
            <ac:spMk id="93" creationId="{EC9707BA-98EC-4E12-B9E9-93CB8F65C789}"/>
          </ac:spMkLst>
        </pc:spChg>
        <pc:grpChg chg="add del">
          <ac:chgData name="Parul Raich" userId="efeb3c9d-2dc6-4acd-8c46-1e0f1c5fe1ed" providerId="ADAL" clId="{E1FF5B25-82C2-45BA-9976-4FF697054D73}" dt="2022-11-30T19:31:24.751" v="17" actId="26606"/>
          <ac:grpSpMkLst>
            <pc:docMk/>
            <pc:sldMk cId="2756071659" sldId="256"/>
            <ac:grpSpMk id="22" creationId="{8ED9932C-1856-4003-881F-BE9632CBA60F}"/>
          </ac:grpSpMkLst>
        </pc:grpChg>
        <pc:grpChg chg="add del">
          <ac:chgData name="Parul Raich" userId="efeb3c9d-2dc6-4acd-8c46-1e0f1c5fe1ed" providerId="ADAL" clId="{E1FF5B25-82C2-45BA-9976-4FF697054D73}" dt="2022-11-30T19:31:24.751" v="17" actId="26606"/>
          <ac:grpSpMkLst>
            <pc:docMk/>
            <pc:sldMk cId="2756071659" sldId="256"/>
            <ac:grpSpMk id="25" creationId="{04A65D55-7E2D-4A21-B355-917D3C6F3E93}"/>
          </ac:grpSpMkLst>
        </pc:grpChg>
        <pc:grpChg chg="add del">
          <ac:chgData name="Parul Raich" userId="efeb3c9d-2dc6-4acd-8c46-1e0f1c5fe1ed" providerId="ADAL" clId="{E1FF5B25-82C2-45BA-9976-4FF697054D73}" dt="2022-11-30T19:31:24.751" v="17" actId="26606"/>
          <ac:grpSpMkLst>
            <pc:docMk/>
            <pc:sldMk cId="2756071659" sldId="256"/>
            <ac:grpSpMk id="29" creationId="{26D18EEF-8F13-4130-9A08-EE7506D268FE}"/>
          </ac:grpSpMkLst>
        </pc:grpChg>
        <pc:grpChg chg="add del">
          <ac:chgData name="Parul Raich" userId="efeb3c9d-2dc6-4acd-8c46-1e0f1c5fe1ed" providerId="ADAL" clId="{E1FF5B25-82C2-45BA-9976-4FF697054D73}" dt="2022-11-30T19:31:24.751" v="17" actId="26606"/>
          <ac:grpSpMkLst>
            <pc:docMk/>
            <pc:sldMk cId="2756071659" sldId="256"/>
            <ac:grpSpMk id="36" creationId="{AF7AF31A-E7AD-47BE-BF07-BBF9445B3252}"/>
          </ac:grpSpMkLst>
        </pc:grpChg>
        <pc:grpChg chg="add del">
          <ac:chgData name="Parul Raich" userId="efeb3c9d-2dc6-4acd-8c46-1e0f1c5fe1ed" providerId="ADAL" clId="{E1FF5B25-82C2-45BA-9976-4FF697054D73}" dt="2022-11-30T19:31:59.338" v="29" actId="26606"/>
          <ac:grpSpMkLst>
            <pc:docMk/>
            <pc:sldMk cId="2756071659" sldId="256"/>
            <ac:grpSpMk id="58" creationId="{04A65D55-7E2D-4A21-B355-917D3C6F3E93}"/>
          </ac:grpSpMkLst>
        </pc:grpChg>
        <pc:grpChg chg="add del">
          <ac:chgData name="Parul Raich" userId="efeb3c9d-2dc6-4acd-8c46-1e0f1c5fe1ed" providerId="ADAL" clId="{E1FF5B25-82C2-45BA-9976-4FF697054D73}" dt="2022-11-30T19:31:59.338" v="29" actId="26606"/>
          <ac:grpSpMkLst>
            <pc:docMk/>
            <pc:sldMk cId="2756071659" sldId="256"/>
            <ac:grpSpMk id="60" creationId="{26D18EEF-8F13-4130-9A08-EE7506D268FE}"/>
          </ac:grpSpMkLst>
        </pc:grpChg>
        <pc:grpChg chg="add del">
          <ac:chgData name="Parul Raich" userId="efeb3c9d-2dc6-4acd-8c46-1e0f1c5fe1ed" providerId="ADAL" clId="{E1FF5B25-82C2-45BA-9976-4FF697054D73}" dt="2022-11-30T19:31:59.338" v="29" actId="26606"/>
          <ac:grpSpMkLst>
            <pc:docMk/>
            <pc:sldMk cId="2756071659" sldId="256"/>
            <ac:grpSpMk id="61" creationId="{8ED9932C-1856-4003-881F-BE9632CBA60F}"/>
          </ac:grpSpMkLst>
        </pc:grpChg>
        <pc:grpChg chg="add del">
          <ac:chgData name="Parul Raich" userId="efeb3c9d-2dc6-4acd-8c46-1e0f1c5fe1ed" providerId="ADAL" clId="{E1FF5B25-82C2-45BA-9976-4FF697054D73}" dt="2022-11-30T19:31:59.338" v="29" actId="26606"/>
          <ac:grpSpMkLst>
            <pc:docMk/>
            <pc:sldMk cId="2756071659" sldId="256"/>
            <ac:grpSpMk id="67" creationId="{AF7AF31A-E7AD-47BE-BF07-BBF9445B3252}"/>
          </ac:grpSpMkLst>
        </pc:grpChg>
        <pc:grpChg chg="add">
          <ac:chgData name="Parul Raich" userId="efeb3c9d-2dc6-4acd-8c46-1e0f1c5fe1ed" providerId="ADAL" clId="{E1FF5B25-82C2-45BA-9976-4FF697054D73}" dt="2022-11-30T19:32:11.777" v="32" actId="26606"/>
          <ac:grpSpMkLst>
            <pc:docMk/>
            <pc:sldMk cId="2756071659" sldId="256"/>
            <ac:grpSpMk id="85" creationId="{04A65D55-7E2D-4A21-B355-917D3C6F3E93}"/>
          </ac:grpSpMkLst>
        </pc:grpChg>
        <pc:grpChg chg="add">
          <ac:chgData name="Parul Raich" userId="efeb3c9d-2dc6-4acd-8c46-1e0f1c5fe1ed" providerId="ADAL" clId="{E1FF5B25-82C2-45BA-9976-4FF697054D73}" dt="2022-11-30T19:32:11.777" v="32" actId="26606"/>
          <ac:grpSpMkLst>
            <pc:docMk/>
            <pc:sldMk cId="2756071659" sldId="256"/>
            <ac:grpSpMk id="87" creationId="{26D18EEF-8F13-4130-9A08-EE7506D268FE}"/>
          </ac:grpSpMkLst>
        </pc:grpChg>
        <pc:grpChg chg="add">
          <ac:chgData name="Parul Raich" userId="efeb3c9d-2dc6-4acd-8c46-1e0f1c5fe1ed" providerId="ADAL" clId="{E1FF5B25-82C2-45BA-9976-4FF697054D73}" dt="2022-11-30T19:32:11.777" v="32" actId="26606"/>
          <ac:grpSpMkLst>
            <pc:docMk/>
            <pc:sldMk cId="2756071659" sldId="256"/>
            <ac:grpSpMk id="88" creationId="{8ED9932C-1856-4003-881F-BE9632CBA60F}"/>
          </ac:grpSpMkLst>
        </pc:grpChg>
        <pc:grpChg chg="add">
          <ac:chgData name="Parul Raich" userId="efeb3c9d-2dc6-4acd-8c46-1e0f1c5fe1ed" providerId="ADAL" clId="{E1FF5B25-82C2-45BA-9976-4FF697054D73}" dt="2022-11-30T19:32:11.777" v="32" actId="26606"/>
          <ac:grpSpMkLst>
            <pc:docMk/>
            <pc:sldMk cId="2756071659" sldId="256"/>
            <ac:grpSpMk id="94" creationId="{AF7AF31A-E7AD-47BE-BF07-BBF9445B3252}"/>
          </ac:grpSpMkLst>
        </pc:grpChg>
        <pc:picChg chg="add del mod">
          <ac:chgData name="Parul Raich" userId="efeb3c9d-2dc6-4acd-8c46-1e0f1c5fe1ed" providerId="ADAL" clId="{E1FF5B25-82C2-45BA-9976-4FF697054D73}" dt="2022-11-30T19:29:51.093" v="4"/>
          <ac:picMkLst>
            <pc:docMk/>
            <pc:sldMk cId="2756071659" sldId="256"/>
            <ac:picMk id="5" creationId="{564F2B8E-31F4-12AD-38C0-104324722369}"/>
          </ac:picMkLst>
        </pc:picChg>
        <pc:picChg chg="add mod ord">
          <ac:chgData name="Parul Raich" userId="efeb3c9d-2dc6-4acd-8c46-1e0f1c5fe1ed" providerId="ADAL" clId="{E1FF5B25-82C2-45BA-9976-4FF697054D73}" dt="2022-11-30T19:32:11.777" v="32" actId="26606"/>
          <ac:picMkLst>
            <pc:docMk/>
            <pc:sldMk cId="2756071659" sldId="256"/>
            <ac:picMk id="7" creationId="{E072F897-AC2F-3980-5C07-AA259B33B590}"/>
          </ac:picMkLst>
        </pc:picChg>
        <pc:cxnChg chg="add del">
          <ac:chgData name="Parul Raich" userId="efeb3c9d-2dc6-4acd-8c46-1e0f1c5fe1ed" providerId="ADAL" clId="{E1FF5B25-82C2-45BA-9976-4FF697054D73}" dt="2022-11-30T19:31:41.510" v="25" actId="26606"/>
          <ac:cxnSpMkLst>
            <pc:docMk/>
            <pc:sldMk cId="2756071659" sldId="256"/>
            <ac:cxnSpMk id="51" creationId="{BCDAEC91-5BCE-4B55-9CC0-43EF94CB734B}"/>
          </ac:cxnSpMkLst>
        </pc:cxnChg>
        <pc:cxnChg chg="add del">
          <ac:chgData name="Parul Raich" userId="efeb3c9d-2dc6-4acd-8c46-1e0f1c5fe1ed" providerId="ADAL" clId="{E1FF5B25-82C2-45BA-9976-4FF697054D73}" dt="2022-11-30T19:31:51.985" v="27" actId="26606"/>
          <ac:cxnSpMkLst>
            <pc:docMk/>
            <pc:sldMk cId="2756071659" sldId="256"/>
            <ac:cxnSpMk id="55" creationId="{EA29FC7C-9308-4FDE-8DCA-405668055B0F}"/>
          </ac:cxnSpMkLst>
        </pc:cxnChg>
      </pc:sldChg>
      <pc:sldChg chg="addSp delSp modSp new mod setBg">
        <pc:chgData name="Parul Raich" userId="efeb3c9d-2dc6-4acd-8c46-1e0f1c5fe1ed" providerId="ADAL" clId="{E1FF5B25-82C2-45BA-9976-4FF697054D73}" dt="2022-11-30T19:38:23.260" v="128" actId="5793"/>
        <pc:sldMkLst>
          <pc:docMk/>
          <pc:sldMk cId="3146723011" sldId="257"/>
        </pc:sldMkLst>
        <pc:spChg chg="mod">
          <ac:chgData name="Parul Raich" userId="efeb3c9d-2dc6-4acd-8c46-1e0f1c5fe1ed" providerId="ADAL" clId="{E1FF5B25-82C2-45BA-9976-4FF697054D73}" dt="2022-11-30T19:36:20.999" v="118" actId="26606"/>
          <ac:spMkLst>
            <pc:docMk/>
            <pc:sldMk cId="3146723011" sldId="257"/>
            <ac:spMk id="2" creationId="{E8F54F11-61CA-879D-52D2-E7585C173A8E}"/>
          </ac:spMkLst>
        </pc:spChg>
        <pc:spChg chg="mod">
          <ac:chgData name="Parul Raich" userId="efeb3c9d-2dc6-4acd-8c46-1e0f1c5fe1ed" providerId="ADAL" clId="{E1FF5B25-82C2-45BA-9976-4FF697054D73}" dt="2022-11-30T19:38:23.260" v="128" actId="5793"/>
          <ac:spMkLst>
            <pc:docMk/>
            <pc:sldMk cId="3146723011" sldId="257"/>
            <ac:spMk id="3" creationId="{C84AA4AE-E117-6EA4-9E01-CF7653198F75}"/>
          </ac:spMkLst>
        </pc:spChg>
        <pc:spChg chg="add del">
          <ac:chgData name="Parul Raich" userId="efeb3c9d-2dc6-4acd-8c46-1e0f1c5fe1ed" providerId="ADAL" clId="{E1FF5B25-82C2-45BA-9976-4FF697054D73}" dt="2022-11-30T19:36:20.794" v="117" actId="26606"/>
          <ac:spMkLst>
            <pc:docMk/>
            <pc:sldMk cId="3146723011" sldId="257"/>
            <ac:spMk id="8" creationId="{5A0118C5-4F8D-4CF4-BADD-53FEACC6C42A}"/>
          </ac:spMkLst>
        </pc:spChg>
        <pc:spChg chg="add del">
          <ac:chgData name="Parul Raich" userId="efeb3c9d-2dc6-4acd-8c46-1e0f1c5fe1ed" providerId="ADAL" clId="{E1FF5B25-82C2-45BA-9976-4FF697054D73}" dt="2022-11-30T19:36:20.794" v="117" actId="26606"/>
          <ac:spMkLst>
            <pc:docMk/>
            <pc:sldMk cId="3146723011" sldId="257"/>
            <ac:spMk id="10" creationId="{55C61911-45B2-48BF-AC7A-1EB579B42CBB}"/>
          </ac:spMkLst>
        </pc:spChg>
        <pc:spChg chg="add del">
          <ac:chgData name="Parul Raich" userId="efeb3c9d-2dc6-4acd-8c46-1e0f1c5fe1ed" providerId="ADAL" clId="{E1FF5B25-82C2-45BA-9976-4FF697054D73}" dt="2022-11-30T19:36:20.794" v="117" actId="26606"/>
          <ac:spMkLst>
            <pc:docMk/>
            <pc:sldMk cId="3146723011" sldId="257"/>
            <ac:spMk id="12" creationId="{2DE4D4CE-6DAE-4A05-BE5B-6BCE3F4EC79B}"/>
          </ac:spMkLst>
        </pc:spChg>
        <pc:spChg chg="add del">
          <ac:chgData name="Parul Raich" userId="efeb3c9d-2dc6-4acd-8c46-1e0f1c5fe1ed" providerId="ADAL" clId="{E1FF5B25-82C2-45BA-9976-4FF697054D73}" dt="2022-11-30T19:36:20.794" v="117" actId="26606"/>
          <ac:spMkLst>
            <pc:docMk/>
            <pc:sldMk cId="3146723011" sldId="257"/>
            <ac:spMk id="18" creationId="{10C23D31-5B0A-4956-A59F-A24F57D2A959}"/>
          </ac:spMkLst>
        </pc:spChg>
        <pc:spChg chg="add del">
          <ac:chgData name="Parul Raich" userId="efeb3c9d-2dc6-4acd-8c46-1e0f1c5fe1ed" providerId="ADAL" clId="{E1FF5B25-82C2-45BA-9976-4FF697054D73}" dt="2022-11-30T19:36:20.794" v="117" actId="26606"/>
          <ac:spMkLst>
            <pc:docMk/>
            <pc:sldMk cId="3146723011" sldId="257"/>
            <ac:spMk id="20" creationId="{F4C6FC6E-4AAF-4628-B7E5-85DF9D323B6F}"/>
          </ac:spMkLst>
        </pc:spChg>
        <pc:spChg chg="add">
          <ac:chgData name="Parul Raich" userId="efeb3c9d-2dc6-4acd-8c46-1e0f1c5fe1ed" providerId="ADAL" clId="{E1FF5B25-82C2-45BA-9976-4FF697054D73}" dt="2022-11-30T19:36:20.999" v="118" actId="26606"/>
          <ac:spMkLst>
            <pc:docMk/>
            <pc:sldMk cId="3146723011" sldId="257"/>
            <ac:spMk id="190" creationId="{5A0118C5-4F8D-4CF4-BADD-53FEACC6C42A}"/>
          </ac:spMkLst>
        </pc:spChg>
        <pc:spChg chg="add">
          <ac:chgData name="Parul Raich" userId="efeb3c9d-2dc6-4acd-8c46-1e0f1c5fe1ed" providerId="ADAL" clId="{E1FF5B25-82C2-45BA-9976-4FF697054D73}" dt="2022-11-30T19:36:20.999" v="118" actId="26606"/>
          <ac:spMkLst>
            <pc:docMk/>
            <pc:sldMk cId="3146723011" sldId="257"/>
            <ac:spMk id="361" creationId="{A99050EE-26AF-4253-BD50-F0FCD965A8F6}"/>
          </ac:spMkLst>
        </pc:spChg>
        <pc:spChg chg="add">
          <ac:chgData name="Parul Raich" userId="efeb3c9d-2dc6-4acd-8c46-1e0f1c5fe1ed" providerId="ADAL" clId="{E1FF5B25-82C2-45BA-9976-4FF697054D73}" dt="2022-11-30T19:36:20.999" v="118" actId="26606"/>
          <ac:spMkLst>
            <pc:docMk/>
            <pc:sldMk cId="3146723011" sldId="257"/>
            <ac:spMk id="364" creationId="{D0C78466-EB6E-45A0-99A6-A00789ACD90A}"/>
          </ac:spMkLst>
        </pc:spChg>
        <pc:spChg chg="add">
          <ac:chgData name="Parul Raich" userId="efeb3c9d-2dc6-4acd-8c46-1e0f1c5fe1ed" providerId="ADAL" clId="{E1FF5B25-82C2-45BA-9976-4FF697054D73}" dt="2022-11-30T19:36:20.999" v="118" actId="26606"/>
          <ac:spMkLst>
            <pc:docMk/>
            <pc:sldMk cId="3146723011" sldId="257"/>
            <ac:spMk id="365" creationId="{E99F76E4-5DFD-4DBE-B042-66FBCD1182C9}"/>
          </ac:spMkLst>
        </pc:spChg>
        <pc:grpChg chg="add del">
          <ac:chgData name="Parul Raich" userId="efeb3c9d-2dc6-4acd-8c46-1e0f1c5fe1ed" providerId="ADAL" clId="{E1FF5B25-82C2-45BA-9976-4FF697054D73}" dt="2022-11-30T19:36:20.794" v="117" actId="26606"/>
          <ac:grpSpMkLst>
            <pc:docMk/>
            <pc:sldMk cId="3146723011" sldId="257"/>
            <ac:grpSpMk id="14" creationId="{B8CB1D39-68D4-4372-BF3B-2A33A7495E2B}"/>
          </ac:grpSpMkLst>
        </pc:grpChg>
        <pc:grpChg chg="add del">
          <ac:chgData name="Parul Raich" userId="efeb3c9d-2dc6-4acd-8c46-1e0f1c5fe1ed" providerId="ADAL" clId="{E1FF5B25-82C2-45BA-9976-4FF697054D73}" dt="2022-11-30T19:36:20.794" v="117" actId="26606"/>
          <ac:grpSpMkLst>
            <pc:docMk/>
            <pc:sldMk cId="3146723011" sldId="257"/>
            <ac:grpSpMk id="22" creationId="{582A903B-6B78-4F0A-B7C9-3D80499020B8}"/>
          </ac:grpSpMkLst>
        </pc:grpChg>
        <pc:grpChg chg="add">
          <ac:chgData name="Parul Raich" userId="efeb3c9d-2dc6-4acd-8c46-1e0f1c5fe1ed" providerId="ADAL" clId="{E1FF5B25-82C2-45BA-9976-4FF697054D73}" dt="2022-11-30T19:36:20.999" v="118" actId="26606"/>
          <ac:grpSpMkLst>
            <pc:docMk/>
            <pc:sldMk cId="3146723011" sldId="257"/>
            <ac:grpSpMk id="191" creationId="{773717CC-ECEE-4ABF-BA61-C59F46801775}"/>
          </ac:grpSpMkLst>
        </pc:grpChg>
        <pc:grpChg chg="add">
          <ac:chgData name="Parul Raich" userId="efeb3c9d-2dc6-4acd-8c46-1e0f1c5fe1ed" providerId="ADAL" clId="{E1FF5B25-82C2-45BA-9976-4FF697054D73}" dt="2022-11-30T19:36:20.999" v="118" actId="26606"/>
          <ac:grpSpMkLst>
            <pc:docMk/>
            <pc:sldMk cId="3146723011" sldId="257"/>
            <ac:grpSpMk id="362" creationId="{00E015F5-1A99-4E40-BC3D-7707802996B5}"/>
          </ac:grpSpMkLst>
        </pc:grpChg>
        <pc:grpChg chg="add">
          <ac:chgData name="Parul Raich" userId="efeb3c9d-2dc6-4acd-8c46-1e0f1c5fe1ed" providerId="ADAL" clId="{E1FF5B25-82C2-45BA-9976-4FF697054D73}" dt="2022-11-30T19:36:20.999" v="118" actId="26606"/>
          <ac:grpSpMkLst>
            <pc:docMk/>
            <pc:sldMk cId="3146723011" sldId="257"/>
            <ac:grpSpMk id="366" creationId="{5468B3A9-705E-43C3-A742-0619B0D8F2EE}"/>
          </ac:grpSpMkLst>
        </pc:grpChg>
      </pc:sldChg>
      <pc:sldChg chg="modSp mod">
        <pc:chgData name="Parul Raich" userId="efeb3c9d-2dc6-4acd-8c46-1e0f1c5fe1ed" providerId="ADAL" clId="{E1FF5B25-82C2-45BA-9976-4FF697054D73}" dt="2022-11-30T19:45:08.452" v="154" actId="122"/>
        <pc:sldMkLst>
          <pc:docMk/>
          <pc:sldMk cId="534413403" sldId="258"/>
        </pc:sldMkLst>
        <pc:spChg chg="mod">
          <ac:chgData name="Parul Raich" userId="efeb3c9d-2dc6-4acd-8c46-1e0f1c5fe1ed" providerId="ADAL" clId="{E1FF5B25-82C2-45BA-9976-4FF697054D73}" dt="2022-11-30T19:45:08.452" v="154" actId="122"/>
          <ac:spMkLst>
            <pc:docMk/>
            <pc:sldMk cId="534413403" sldId="258"/>
            <ac:spMk id="2" creationId="{A76088CB-4840-B46B-DF03-7722DA421B5F}"/>
          </ac:spMkLst>
        </pc:spChg>
      </pc:sldChg>
      <pc:sldChg chg="modSp new mod">
        <pc:chgData name="Parul Raich" userId="efeb3c9d-2dc6-4acd-8c46-1e0f1c5fe1ed" providerId="ADAL" clId="{E1FF5B25-82C2-45BA-9976-4FF697054D73}" dt="2022-11-30T19:58:16.771" v="189" actId="20577"/>
        <pc:sldMkLst>
          <pc:docMk/>
          <pc:sldMk cId="2857285916" sldId="259"/>
        </pc:sldMkLst>
        <pc:spChg chg="mod">
          <ac:chgData name="Parul Raich" userId="efeb3c9d-2dc6-4acd-8c46-1e0f1c5fe1ed" providerId="ADAL" clId="{E1FF5B25-82C2-45BA-9976-4FF697054D73}" dt="2022-11-30T19:45:02.878" v="153" actId="122"/>
          <ac:spMkLst>
            <pc:docMk/>
            <pc:sldMk cId="2857285916" sldId="259"/>
            <ac:spMk id="2" creationId="{340BA7EA-4AE2-5AB6-12A9-AB767375DC01}"/>
          </ac:spMkLst>
        </pc:spChg>
        <pc:spChg chg="mod">
          <ac:chgData name="Parul Raich" userId="efeb3c9d-2dc6-4acd-8c46-1e0f1c5fe1ed" providerId="ADAL" clId="{E1FF5B25-82C2-45BA-9976-4FF697054D73}" dt="2022-11-30T19:58:16.771" v="189" actId="20577"/>
          <ac:spMkLst>
            <pc:docMk/>
            <pc:sldMk cId="2857285916" sldId="259"/>
            <ac:spMk id="3" creationId="{57A4992C-AB8A-ED80-D680-596389931F90}"/>
          </ac:spMkLst>
        </pc:spChg>
      </pc:sldChg>
      <pc:sldChg chg="addSp delSp modSp new mod">
        <pc:chgData name="Parul Raich" userId="efeb3c9d-2dc6-4acd-8c46-1e0f1c5fe1ed" providerId="ADAL" clId="{E1FF5B25-82C2-45BA-9976-4FF697054D73}" dt="2022-11-30T21:21:41.790" v="1802" actId="20577"/>
        <pc:sldMkLst>
          <pc:docMk/>
          <pc:sldMk cId="2904787167" sldId="263"/>
        </pc:sldMkLst>
        <pc:spChg chg="mod">
          <ac:chgData name="Parul Raich" userId="efeb3c9d-2dc6-4acd-8c46-1e0f1c5fe1ed" providerId="ADAL" clId="{E1FF5B25-82C2-45BA-9976-4FF697054D73}" dt="2022-11-30T20:01:50.661" v="205" actId="122"/>
          <ac:spMkLst>
            <pc:docMk/>
            <pc:sldMk cId="2904787167" sldId="263"/>
            <ac:spMk id="2" creationId="{741A048E-A479-C923-04A0-CD3D4A483F49}"/>
          </ac:spMkLst>
        </pc:spChg>
        <pc:spChg chg="del">
          <ac:chgData name="Parul Raich" userId="efeb3c9d-2dc6-4acd-8c46-1e0f1c5fe1ed" providerId="ADAL" clId="{E1FF5B25-82C2-45BA-9976-4FF697054D73}" dt="2022-11-30T21:17:53.896" v="1765"/>
          <ac:spMkLst>
            <pc:docMk/>
            <pc:sldMk cId="2904787167" sldId="263"/>
            <ac:spMk id="3" creationId="{A50112A2-4817-5F32-6C0D-E2EEBF388A0B}"/>
          </ac:spMkLst>
        </pc:spChg>
        <pc:spChg chg="add mod">
          <ac:chgData name="Parul Raich" userId="efeb3c9d-2dc6-4acd-8c46-1e0f1c5fe1ed" providerId="ADAL" clId="{E1FF5B25-82C2-45BA-9976-4FF697054D73}" dt="2022-11-30T21:21:41.790" v="1802" actId="20577"/>
          <ac:spMkLst>
            <pc:docMk/>
            <pc:sldMk cId="2904787167" sldId="263"/>
            <ac:spMk id="6" creationId="{CB32F148-FEBD-BE77-BE7F-74CF3D2D2D7A}"/>
          </ac:spMkLst>
        </pc:spChg>
        <pc:picChg chg="add mod">
          <ac:chgData name="Parul Raich" userId="efeb3c9d-2dc6-4acd-8c46-1e0f1c5fe1ed" providerId="ADAL" clId="{E1FF5B25-82C2-45BA-9976-4FF697054D73}" dt="2022-11-30T21:17:56.188" v="1767" actId="962"/>
          <ac:picMkLst>
            <pc:docMk/>
            <pc:sldMk cId="2904787167" sldId="263"/>
            <ac:picMk id="5" creationId="{51F40150-61B1-48FC-F2ED-DAD885156373}"/>
          </ac:picMkLst>
        </pc:picChg>
      </pc:sldChg>
      <pc:sldChg chg="modSp new mod">
        <pc:chgData name="Parul Raich" userId="efeb3c9d-2dc6-4acd-8c46-1e0f1c5fe1ed" providerId="ADAL" clId="{E1FF5B25-82C2-45BA-9976-4FF697054D73}" dt="2022-11-30T20:32:20.496" v="1102" actId="20577"/>
        <pc:sldMkLst>
          <pc:docMk/>
          <pc:sldMk cId="246780808" sldId="264"/>
        </pc:sldMkLst>
        <pc:spChg chg="mod">
          <ac:chgData name="Parul Raich" userId="efeb3c9d-2dc6-4acd-8c46-1e0f1c5fe1ed" providerId="ADAL" clId="{E1FF5B25-82C2-45BA-9976-4FF697054D73}" dt="2022-11-30T20:02:03.100" v="217" actId="122"/>
          <ac:spMkLst>
            <pc:docMk/>
            <pc:sldMk cId="246780808" sldId="264"/>
            <ac:spMk id="2" creationId="{84C1C4B9-75E5-76B9-A0E6-E6FAA8618302}"/>
          </ac:spMkLst>
        </pc:spChg>
        <pc:spChg chg="mod">
          <ac:chgData name="Parul Raich" userId="efeb3c9d-2dc6-4acd-8c46-1e0f1c5fe1ed" providerId="ADAL" clId="{E1FF5B25-82C2-45BA-9976-4FF697054D73}" dt="2022-11-30T20:32:20.496" v="1102" actId="20577"/>
          <ac:spMkLst>
            <pc:docMk/>
            <pc:sldMk cId="246780808" sldId="264"/>
            <ac:spMk id="3" creationId="{86323A6C-5FA1-037A-2727-5C8E03AF9FA6}"/>
          </ac:spMkLst>
        </pc:spChg>
      </pc:sldChg>
      <pc:sldChg chg="modSp mod">
        <pc:chgData name="Parul Raich" userId="efeb3c9d-2dc6-4acd-8c46-1e0f1c5fe1ed" providerId="ADAL" clId="{E1FF5B25-82C2-45BA-9976-4FF697054D73}" dt="2022-11-30T21:31:24.528" v="1949" actId="20577"/>
        <pc:sldMkLst>
          <pc:docMk/>
          <pc:sldMk cId="4012307568" sldId="266"/>
        </pc:sldMkLst>
        <pc:spChg chg="mod">
          <ac:chgData name="Parul Raich" userId="efeb3c9d-2dc6-4acd-8c46-1e0f1c5fe1ed" providerId="ADAL" clId="{E1FF5B25-82C2-45BA-9976-4FF697054D73}" dt="2022-11-30T20:33:11.443" v="1119" actId="122"/>
          <ac:spMkLst>
            <pc:docMk/>
            <pc:sldMk cId="4012307568" sldId="266"/>
            <ac:spMk id="2" creationId="{BE3AA0B2-3752-6E4B-6F4B-469B41969475}"/>
          </ac:spMkLst>
        </pc:spChg>
        <pc:spChg chg="mod">
          <ac:chgData name="Parul Raich" userId="efeb3c9d-2dc6-4acd-8c46-1e0f1c5fe1ed" providerId="ADAL" clId="{E1FF5B25-82C2-45BA-9976-4FF697054D73}" dt="2022-11-30T21:31:24.528" v="1949" actId="20577"/>
          <ac:spMkLst>
            <pc:docMk/>
            <pc:sldMk cId="4012307568" sldId="266"/>
            <ac:spMk id="3" creationId="{BC02E42C-4BF1-E531-8F39-17C9C9DD09C5}"/>
          </ac:spMkLst>
        </pc:spChg>
      </pc:sldChg>
      <pc:sldChg chg="modSp new mod">
        <pc:chgData name="Parul Raich" userId="efeb3c9d-2dc6-4acd-8c46-1e0f1c5fe1ed" providerId="ADAL" clId="{E1FF5B25-82C2-45BA-9976-4FF697054D73}" dt="2022-11-30T21:32:07.260" v="1953" actId="255"/>
        <pc:sldMkLst>
          <pc:docMk/>
          <pc:sldMk cId="3690097670" sldId="277"/>
        </pc:sldMkLst>
        <pc:spChg chg="mod">
          <ac:chgData name="Parul Raich" userId="efeb3c9d-2dc6-4acd-8c46-1e0f1c5fe1ed" providerId="ADAL" clId="{E1FF5B25-82C2-45BA-9976-4FF697054D73}" dt="2022-11-30T21:22:47.874" v="1813" actId="20577"/>
          <ac:spMkLst>
            <pc:docMk/>
            <pc:sldMk cId="3690097670" sldId="277"/>
            <ac:spMk id="2" creationId="{DE1DF4AD-03D4-D04E-EC57-47D3496460A7}"/>
          </ac:spMkLst>
        </pc:spChg>
        <pc:spChg chg="mod">
          <ac:chgData name="Parul Raich" userId="efeb3c9d-2dc6-4acd-8c46-1e0f1c5fe1ed" providerId="ADAL" clId="{E1FF5B25-82C2-45BA-9976-4FF697054D73}" dt="2022-11-30T21:32:07.260" v="1953" actId="255"/>
          <ac:spMkLst>
            <pc:docMk/>
            <pc:sldMk cId="3690097670" sldId="277"/>
            <ac:spMk id="3" creationId="{1F441E89-2F6B-1FB0-6AA7-ED9951644E5C}"/>
          </ac:spMkLst>
        </pc:spChg>
      </pc:sldChg>
      <pc:sldMasterChg chg="add del addSldLayout delSldLayout">
        <pc:chgData name="Parul Raich" userId="efeb3c9d-2dc6-4acd-8c46-1e0f1c5fe1ed" providerId="ADAL" clId="{E1FF5B25-82C2-45BA-9976-4FF697054D73}" dt="2022-11-30T19:32:11.777" v="32" actId="26606"/>
        <pc:sldMasterMkLst>
          <pc:docMk/>
          <pc:sldMasterMk cId="3034767528" sldId="2147483648"/>
        </pc:sldMasterMkLst>
        <pc:sldLayoutChg chg="add del">
          <pc:chgData name="Parul Raich" userId="efeb3c9d-2dc6-4acd-8c46-1e0f1c5fe1ed" providerId="ADAL" clId="{E1FF5B25-82C2-45BA-9976-4FF697054D73}" dt="2022-11-30T19:32:11.777" v="32" actId="26606"/>
          <pc:sldLayoutMkLst>
            <pc:docMk/>
            <pc:sldMasterMk cId="3034767528" sldId="2147483648"/>
            <pc:sldLayoutMk cId="3265941352" sldId="2147483649"/>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3220291068" sldId="2147483650"/>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4238924258" sldId="2147483651"/>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3703887407" sldId="2147483652"/>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1485282021" sldId="2147483653"/>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4254032190" sldId="2147483654"/>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4042214587" sldId="2147483655"/>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4042865899" sldId="2147483656"/>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723215855" sldId="2147483657"/>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278261659" sldId="2147483658"/>
          </pc:sldLayoutMkLst>
        </pc:sldLayoutChg>
        <pc:sldLayoutChg chg="add del">
          <pc:chgData name="Parul Raich" userId="efeb3c9d-2dc6-4acd-8c46-1e0f1c5fe1ed" providerId="ADAL" clId="{E1FF5B25-82C2-45BA-9976-4FF697054D73}" dt="2022-11-30T19:32:11.777" v="32" actId="26606"/>
          <pc:sldLayoutMkLst>
            <pc:docMk/>
            <pc:sldMasterMk cId="3034767528" sldId="2147483648"/>
            <pc:sldLayoutMk cId="1823734890" sldId="2147483659"/>
          </pc:sldLayoutMkLst>
        </pc:sldLayoutChg>
      </pc:sldMasterChg>
      <pc:sldMasterChg chg="add del replId addSldLayout delSldLayout">
        <pc:chgData name="Parul Raich" userId="efeb3c9d-2dc6-4acd-8c46-1e0f1c5fe1ed" providerId="ADAL" clId="{E1FF5B25-82C2-45BA-9976-4FF697054D73}" dt="2022-11-30T19:31:59.338" v="29" actId="26606"/>
        <pc:sldMasterMkLst>
          <pc:docMk/>
          <pc:sldMasterMk cId="2516906204" sldId="2147483660"/>
        </pc:sldMasterMkLst>
        <pc:sldLayoutChg chg="add del">
          <pc:chgData name="Parul Raich" userId="efeb3c9d-2dc6-4acd-8c46-1e0f1c5fe1ed" providerId="ADAL" clId="{E1FF5B25-82C2-45BA-9976-4FF697054D73}" dt="2022-11-30T19:31:59.338" v="29" actId="26606"/>
          <pc:sldLayoutMkLst>
            <pc:docMk/>
            <pc:sldMasterMk cId="2516906204" sldId="2147483660"/>
            <pc:sldLayoutMk cId="26423239" sldId="2147483661"/>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3443724429" sldId="2147483662"/>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1611124611" sldId="2147483663"/>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3924953756" sldId="2147483664"/>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369308082" sldId="2147483665"/>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1013991439" sldId="2147483666"/>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2463510105" sldId="2147483667"/>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239157222" sldId="2147483668"/>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1094499676" sldId="2147483669"/>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1601614248" sldId="2147483670"/>
          </pc:sldLayoutMkLst>
        </pc:sldLayoutChg>
        <pc:sldLayoutChg chg="add del replId">
          <pc:chgData name="Parul Raich" userId="efeb3c9d-2dc6-4acd-8c46-1e0f1c5fe1ed" providerId="ADAL" clId="{E1FF5B25-82C2-45BA-9976-4FF697054D73}" dt="2022-11-30T19:31:59.338" v="29" actId="26606"/>
          <pc:sldLayoutMkLst>
            <pc:docMk/>
            <pc:sldMasterMk cId="2516906204" sldId="2147483660"/>
            <pc:sldLayoutMk cId="4219609607" sldId="2147483671"/>
          </pc:sldLayoutMkLst>
        </pc:sldLayoutChg>
      </pc:sldMasterChg>
      <pc:sldMasterChg chg="add del addSldLayout delSldLayout">
        <pc:chgData name="Parul Raich" userId="efeb3c9d-2dc6-4acd-8c46-1e0f1c5fe1ed" providerId="ADAL" clId="{E1FF5B25-82C2-45BA-9976-4FF697054D73}" dt="2022-11-30T19:31:27.207" v="20" actId="26606"/>
        <pc:sldMasterMkLst>
          <pc:docMk/>
          <pc:sldMasterMk cId="2409988532" sldId="2147483673"/>
        </pc:sldMasterMkLst>
        <pc:sldLayoutChg chg="add del">
          <pc:chgData name="Parul Raich" userId="efeb3c9d-2dc6-4acd-8c46-1e0f1c5fe1ed" providerId="ADAL" clId="{E1FF5B25-82C2-45BA-9976-4FF697054D73}" dt="2022-11-30T19:31:27.207" v="20" actId="26606"/>
          <pc:sldLayoutMkLst>
            <pc:docMk/>
            <pc:sldMasterMk cId="2409988532" sldId="2147483673"/>
            <pc:sldLayoutMk cId="679925304" sldId="2147483662"/>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159947374" sldId="2147483663"/>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3618758693" sldId="2147483664"/>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3515253738" sldId="2147483665"/>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2491777302" sldId="2147483666"/>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3998844251" sldId="2147483667"/>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648861486" sldId="2147483668"/>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3302325372" sldId="2147483669"/>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761805980" sldId="2147483670"/>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3013146489" sldId="2147483671"/>
          </pc:sldLayoutMkLst>
        </pc:sldLayoutChg>
        <pc:sldLayoutChg chg="add del">
          <pc:chgData name="Parul Raich" userId="efeb3c9d-2dc6-4acd-8c46-1e0f1c5fe1ed" providerId="ADAL" clId="{E1FF5B25-82C2-45BA-9976-4FF697054D73}" dt="2022-11-30T19:31:27.207" v="20" actId="26606"/>
          <pc:sldLayoutMkLst>
            <pc:docMk/>
            <pc:sldMasterMk cId="2409988532" sldId="2147483673"/>
            <pc:sldLayoutMk cId="1688081953" sldId="2147483672"/>
          </pc:sldLayoutMkLst>
        </pc:sldLayoutChg>
      </pc:sldMasterChg>
      <pc:sldMasterChg chg="add del addSldLayout delSldLayout">
        <pc:chgData name="Parul Raich" userId="efeb3c9d-2dc6-4acd-8c46-1e0f1c5fe1ed" providerId="ADAL" clId="{E1FF5B25-82C2-45BA-9976-4FF697054D73}" dt="2022-11-30T19:31:38.183" v="23" actId="26606"/>
        <pc:sldMasterMkLst>
          <pc:docMk/>
          <pc:sldMasterMk cId="1343684434" sldId="2147483686"/>
        </pc:sldMasterMkLst>
        <pc:sldLayoutChg chg="add del">
          <pc:chgData name="Parul Raich" userId="efeb3c9d-2dc6-4acd-8c46-1e0f1c5fe1ed" providerId="ADAL" clId="{E1FF5B25-82C2-45BA-9976-4FF697054D73}" dt="2022-11-30T19:31:38.183" v="23" actId="26606"/>
          <pc:sldLayoutMkLst>
            <pc:docMk/>
            <pc:sldMasterMk cId="1343684434" sldId="2147483686"/>
            <pc:sldLayoutMk cId="2685964014" sldId="2147483675"/>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337290444" sldId="2147483676"/>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2312979792" sldId="2147483677"/>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2220204974" sldId="2147483678"/>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576997104" sldId="2147483679"/>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3991466730" sldId="2147483680"/>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2893414874" sldId="2147483681"/>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2095855827" sldId="2147483682"/>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735736011" sldId="2147483683"/>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1545083520" sldId="2147483684"/>
          </pc:sldLayoutMkLst>
        </pc:sldLayoutChg>
        <pc:sldLayoutChg chg="add del">
          <pc:chgData name="Parul Raich" userId="efeb3c9d-2dc6-4acd-8c46-1e0f1c5fe1ed" providerId="ADAL" clId="{E1FF5B25-82C2-45BA-9976-4FF697054D73}" dt="2022-11-30T19:31:38.183" v="23" actId="26606"/>
          <pc:sldLayoutMkLst>
            <pc:docMk/>
            <pc:sldMasterMk cId="1343684434" sldId="2147483686"/>
            <pc:sldLayoutMk cId="1615945902" sldId="2147483685"/>
          </pc:sldLayoutMkLst>
        </pc:sldLayoutChg>
      </pc:sldMasterChg>
    </pc:docChg>
  </pc:docChgLst>
  <pc:docChgLst>
    <pc:chgData name="Sagarkumar Pankajbhai Vaghasia" userId="1e6e6c8d-1ea6-4807-9744-ed7b0b21ec63" providerId="ADAL" clId="{38F75725-BE16-45E0-B01F-0F2C7063EBF3}"/>
    <pc:docChg chg="undo custSel addSld delSld modSld">
      <pc:chgData name="Sagarkumar Pankajbhai Vaghasia" userId="1e6e6c8d-1ea6-4807-9744-ed7b0b21ec63" providerId="ADAL" clId="{38F75725-BE16-45E0-B01F-0F2C7063EBF3}" dt="2022-11-30T21:20:41.672" v="2790" actId="20577"/>
      <pc:docMkLst>
        <pc:docMk/>
      </pc:docMkLst>
      <pc:sldChg chg="addSp delSp modSp new mod">
        <pc:chgData name="Sagarkumar Pankajbhai Vaghasia" userId="1e6e6c8d-1ea6-4807-9744-ed7b0b21ec63" providerId="ADAL" clId="{38F75725-BE16-45E0-B01F-0F2C7063EBF3}" dt="2022-11-30T20:28:09.945" v="413" actId="1076"/>
        <pc:sldMkLst>
          <pc:docMk/>
          <pc:sldMk cId="2196105257" sldId="261"/>
        </pc:sldMkLst>
        <pc:spChg chg="mod">
          <ac:chgData name="Sagarkumar Pankajbhai Vaghasia" userId="1e6e6c8d-1ea6-4807-9744-ed7b0b21ec63" providerId="ADAL" clId="{38F75725-BE16-45E0-B01F-0F2C7063EBF3}" dt="2022-11-30T20:21:02.614" v="223" actId="14100"/>
          <ac:spMkLst>
            <pc:docMk/>
            <pc:sldMk cId="2196105257" sldId="261"/>
            <ac:spMk id="2" creationId="{5A118368-2BA7-D900-6D63-110964DB5A7E}"/>
          </ac:spMkLst>
        </pc:spChg>
        <pc:spChg chg="del">
          <ac:chgData name="Sagarkumar Pankajbhai Vaghasia" userId="1e6e6c8d-1ea6-4807-9744-ed7b0b21ec63" providerId="ADAL" clId="{38F75725-BE16-45E0-B01F-0F2C7063EBF3}" dt="2022-11-30T19:46:51.479" v="33" actId="931"/>
          <ac:spMkLst>
            <pc:docMk/>
            <pc:sldMk cId="2196105257" sldId="261"/>
            <ac:spMk id="3" creationId="{09941FC6-0638-3E11-CEF6-2CB1B6A957DF}"/>
          </ac:spMkLst>
        </pc:spChg>
        <pc:spChg chg="add del mod">
          <ac:chgData name="Sagarkumar Pankajbhai Vaghasia" userId="1e6e6c8d-1ea6-4807-9744-ed7b0b21ec63" providerId="ADAL" clId="{38F75725-BE16-45E0-B01F-0F2C7063EBF3}" dt="2022-11-30T19:47:11.532" v="44"/>
          <ac:spMkLst>
            <pc:docMk/>
            <pc:sldMk cId="2196105257" sldId="261"/>
            <ac:spMk id="6" creationId="{2228B16A-F9BB-715D-1537-64457F517A8A}"/>
          </ac:spMkLst>
        </pc:spChg>
        <pc:spChg chg="add del mod">
          <ac:chgData name="Sagarkumar Pankajbhai Vaghasia" userId="1e6e6c8d-1ea6-4807-9744-ed7b0b21ec63" providerId="ADAL" clId="{38F75725-BE16-45E0-B01F-0F2C7063EBF3}" dt="2022-11-30T19:48:39.280" v="46" actId="931"/>
          <ac:spMkLst>
            <pc:docMk/>
            <pc:sldMk cId="2196105257" sldId="261"/>
            <ac:spMk id="8" creationId="{1129596E-1440-1F67-8DCE-715F41A8BB84}"/>
          </ac:spMkLst>
        </pc:spChg>
        <pc:spChg chg="add del mod">
          <ac:chgData name="Sagarkumar Pankajbhai Vaghasia" userId="1e6e6c8d-1ea6-4807-9744-ed7b0b21ec63" providerId="ADAL" clId="{38F75725-BE16-45E0-B01F-0F2C7063EBF3}" dt="2022-11-30T19:48:54.229" v="56" actId="478"/>
          <ac:spMkLst>
            <pc:docMk/>
            <pc:sldMk cId="2196105257" sldId="261"/>
            <ac:spMk id="11" creationId="{B1DFDA79-E987-6579-4E4D-CF87DA8C33CA}"/>
          </ac:spMkLst>
        </pc:spChg>
        <pc:spChg chg="add del mod">
          <ac:chgData name="Sagarkumar Pankajbhai Vaghasia" userId="1e6e6c8d-1ea6-4807-9744-ed7b0b21ec63" providerId="ADAL" clId="{38F75725-BE16-45E0-B01F-0F2C7063EBF3}" dt="2022-11-30T19:48:48.488" v="51" actId="478"/>
          <ac:spMkLst>
            <pc:docMk/>
            <pc:sldMk cId="2196105257" sldId="261"/>
            <ac:spMk id="13" creationId="{B4B5A4E9-E278-6FF3-40E5-7506D296A1E5}"/>
          </ac:spMkLst>
        </pc:spChg>
        <pc:spChg chg="add del mod">
          <ac:chgData name="Sagarkumar Pankajbhai Vaghasia" userId="1e6e6c8d-1ea6-4807-9744-ed7b0b21ec63" providerId="ADAL" clId="{38F75725-BE16-45E0-B01F-0F2C7063EBF3}" dt="2022-11-30T19:55:03.331" v="69" actId="931"/>
          <ac:spMkLst>
            <pc:docMk/>
            <pc:sldMk cId="2196105257" sldId="261"/>
            <ac:spMk id="17" creationId="{83E6C784-9BFC-F860-9D0E-D811C400141D}"/>
          </ac:spMkLst>
        </pc:spChg>
        <pc:spChg chg="add mod">
          <ac:chgData name="Sagarkumar Pankajbhai Vaghasia" userId="1e6e6c8d-1ea6-4807-9744-ed7b0b21ec63" providerId="ADAL" clId="{38F75725-BE16-45E0-B01F-0F2C7063EBF3}" dt="2022-11-30T20:03:08.639" v="178" actId="20577"/>
          <ac:spMkLst>
            <pc:docMk/>
            <pc:sldMk cId="2196105257" sldId="261"/>
            <ac:spMk id="20" creationId="{5441EC12-AD5D-30D3-2F91-F70473082776}"/>
          </ac:spMkLst>
        </pc:spChg>
        <pc:spChg chg="add mod">
          <ac:chgData name="Sagarkumar Pankajbhai Vaghasia" userId="1e6e6c8d-1ea6-4807-9744-ed7b0b21ec63" providerId="ADAL" clId="{38F75725-BE16-45E0-B01F-0F2C7063EBF3}" dt="2022-11-30T20:20:48.505" v="222" actId="20577"/>
          <ac:spMkLst>
            <pc:docMk/>
            <pc:sldMk cId="2196105257" sldId="261"/>
            <ac:spMk id="21" creationId="{B2C03FA6-6641-3967-47E8-902BE82128F4}"/>
          </ac:spMkLst>
        </pc:spChg>
        <pc:picChg chg="add del mod">
          <ac:chgData name="Sagarkumar Pankajbhai Vaghasia" userId="1e6e6c8d-1ea6-4807-9744-ed7b0b21ec63" providerId="ADAL" clId="{38F75725-BE16-45E0-B01F-0F2C7063EBF3}" dt="2022-11-30T19:47:19.317" v="45" actId="478"/>
          <ac:picMkLst>
            <pc:docMk/>
            <pc:sldMk cId="2196105257" sldId="261"/>
            <ac:picMk id="5" creationId="{FEB41B96-5C9A-472D-A132-4BBC782B4F44}"/>
          </ac:picMkLst>
        </pc:picChg>
        <pc:picChg chg="add del mod">
          <ac:chgData name="Sagarkumar Pankajbhai Vaghasia" userId="1e6e6c8d-1ea6-4807-9744-ed7b0b21ec63" providerId="ADAL" clId="{38F75725-BE16-45E0-B01F-0F2C7063EBF3}" dt="2022-11-30T19:50:12.377" v="63" actId="478"/>
          <ac:picMkLst>
            <pc:docMk/>
            <pc:sldMk cId="2196105257" sldId="261"/>
            <ac:picMk id="10" creationId="{5B9109ED-1FF6-F46D-6C9E-F613B99717C3}"/>
          </ac:picMkLst>
        </pc:picChg>
        <pc:picChg chg="add mod">
          <ac:chgData name="Sagarkumar Pankajbhai Vaghasia" userId="1e6e6c8d-1ea6-4807-9744-ed7b0b21ec63" providerId="ADAL" clId="{38F75725-BE16-45E0-B01F-0F2C7063EBF3}" dt="2022-11-30T20:03:01.684" v="174" actId="1076"/>
          <ac:picMkLst>
            <pc:docMk/>
            <pc:sldMk cId="2196105257" sldId="261"/>
            <ac:picMk id="15" creationId="{9480327F-B403-487C-AAC1-4B6B9332C99C}"/>
          </ac:picMkLst>
        </pc:picChg>
        <pc:picChg chg="add mod">
          <ac:chgData name="Sagarkumar Pankajbhai Vaghasia" userId="1e6e6c8d-1ea6-4807-9744-ed7b0b21ec63" providerId="ADAL" clId="{38F75725-BE16-45E0-B01F-0F2C7063EBF3}" dt="2022-11-30T19:58:33.734" v="77" actId="14100"/>
          <ac:picMkLst>
            <pc:docMk/>
            <pc:sldMk cId="2196105257" sldId="261"/>
            <ac:picMk id="19" creationId="{99C230E7-5F64-5EA0-A497-F2A32BE5971A}"/>
          </ac:picMkLst>
        </pc:picChg>
        <pc:picChg chg="add mod">
          <ac:chgData name="Sagarkumar Pankajbhai Vaghasia" userId="1e6e6c8d-1ea6-4807-9744-ed7b0b21ec63" providerId="ADAL" clId="{38F75725-BE16-45E0-B01F-0F2C7063EBF3}" dt="2022-11-30T20:28:09.945" v="413" actId="1076"/>
          <ac:picMkLst>
            <pc:docMk/>
            <pc:sldMk cId="2196105257" sldId="261"/>
            <ac:picMk id="23" creationId="{7CE85E33-5FFF-11D0-06A8-C10BC6CC7DD8}"/>
          </ac:picMkLst>
        </pc:picChg>
      </pc:sldChg>
      <pc:sldChg chg="addSp delSp modSp add mod">
        <pc:chgData name="Sagarkumar Pankajbhai Vaghasia" userId="1e6e6c8d-1ea6-4807-9744-ed7b0b21ec63" providerId="ADAL" clId="{38F75725-BE16-45E0-B01F-0F2C7063EBF3}" dt="2022-11-30T20:43:43.293" v="1170"/>
        <pc:sldMkLst>
          <pc:docMk/>
          <pc:sldMk cId="3530077574" sldId="269"/>
        </pc:sldMkLst>
        <pc:spChg chg="mod">
          <ac:chgData name="Sagarkumar Pankajbhai Vaghasia" userId="1e6e6c8d-1ea6-4807-9744-ed7b0b21ec63" providerId="ADAL" clId="{38F75725-BE16-45E0-B01F-0F2C7063EBF3}" dt="2022-11-30T20:22:08.390" v="236" actId="20577"/>
          <ac:spMkLst>
            <pc:docMk/>
            <pc:sldMk cId="3530077574" sldId="269"/>
            <ac:spMk id="2" creationId="{5A118368-2BA7-D900-6D63-110964DB5A7E}"/>
          </ac:spMkLst>
        </pc:spChg>
        <pc:spChg chg="add mod">
          <ac:chgData name="Sagarkumar Pankajbhai Vaghasia" userId="1e6e6c8d-1ea6-4807-9744-ed7b0b21ec63" providerId="ADAL" clId="{38F75725-BE16-45E0-B01F-0F2C7063EBF3}" dt="2022-11-30T20:43:43.293" v="1170"/>
          <ac:spMkLst>
            <pc:docMk/>
            <pc:sldMk cId="3530077574" sldId="269"/>
            <ac:spMk id="4" creationId="{159EA6C9-4556-ADBC-0326-2112CE326CAD}"/>
          </ac:spMkLst>
        </pc:spChg>
        <pc:spChg chg="del">
          <ac:chgData name="Sagarkumar Pankajbhai Vaghasia" userId="1e6e6c8d-1ea6-4807-9744-ed7b0b21ec63" providerId="ADAL" clId="{38F75725-BE16-45E0-B01F-0F2C7063EBF3}" dt="2022-11-30T20:22:15.883" v="239" actId="478"/>
          <ac:spMkLst>
            <pc:docMk/>
            <pc:sldMk cId="3530077574" sldId="269"/>
            <ac:spMk id="20" creationId="{5441EC12-AD5D-30D3-2F91-F70473082776}"/>
          </ac:spMkLst>
        </pc:spChg>
        <pc:spChg chg="del mod">
          <ac:chgData name="Sagarkumar Pankajbhai Vaghasia" userId="1e6e6c8d-1ea6-4807-9744-ed7b0b21ec63" providerId="ADAL" clId="{38F75725-BE16-45E0-B01F-0F2C7063EBF3}" dt="2022-11-30T20:22:21.241" v="241" actId="478"/>
          <ac:spMkLst>
            <pc:docMk/>
            <pc:sldMk cId="3530077574" sldId="269"/>
            <ac:spMk id="21" creationId="{B2C03FA6-6641-3967-47E8-902BE82128F4}"/>
          </ac:spMkLst>
        </pc:spChg>
        <pc:picChg chg="del">
          <ac:chgData name="Sagarkumar Pankajbhai Vaghasia" userId="1e6e6c8d-1ea6-4807-9744-ed7b0b21ec63" providerId="ADAL" clId="{38F75725-BE16-45E0-B01F-0F2C7063EBF3}" dt="2022-11-30T20:22:13.252" v="238" actId="478"/>
          <ac:picMkLst>
            <pc:docMk/>
            <pc:sldMk cId="3530077574" sldId="269"/>
            <ac:picMk id="15" creationId="{9480327F-B403-487C-AAC1-4B6B9332C99C}"/>
          </ac:picMkLst>
        </pc:picChg>
        <pc:picChg chg="del">
          <ac:chgData name="Sagarkumar Pankajbhai Vaghasia" userId="1e6e6c8d-1ea6-4807-9744-ed7b0b21ec63" providerId="ADAL" clId="{38F75725-BE16-45E0-B01F-0F2C7063EBF3}" dt="2022-11-30T20:22:10.505" v="237" actId="478"/>
          <ac:picMkLst>
            <pc:docMk/>
            <pc:sldMk cId="3530077574" sldId="269"/>
            <ac:picMk id="19" creationId="{99C230E7-5F64-5EA0-A497-F2A32BE5971A}"/>
          </ac:picMkLst>
        </pc:picChg>
      </pc:sldChg>
      <pc:sldChg chg="modSp add del mod">
        <pc:chgData name="Sagarkumar Pankajbhai Vaghasia" userId="1e6e6c8d-1ea6-4807-9744-ed7b0b21ec63" providerId="ADAL" clId="{38F75725-BE16-45E0-B01F-0F2C7063EBF3}" dt="2022-11-30T20:36:37.086" v="453" actId="47"/>
        <pc:sldMkLst>
          <pc:docMk/>
          <pc:sldMk cId="3862494747" sldId="270"/>
        </pc:sldMkLst>
        <pc:spChg chg="mod">
          <ac:chgData name="Sagarkumar Pankajbhai Vaghasia" userId="1e6e6c8d-1ea6-4807-9744-ed7b0b21ec63" providerId="ADAL" clId="{38F75725-BE16-45E0-B01F-0F2C7063EBF3}" dt="2022-11-30T20:33:37.346" v="450" actId="20577"/>
          <ac:spMkLst>
            <pc:docMk/>
            <pc:sldMk cId="3862494747" sldId="270"/>
            <ac:spMk id="4" creationId="{159EA6C9-4556-ADBC-0326-2112CE326CAD}"/>
          </ac:spMkLst>
        </pc:spChg>
      </pc:sldChg>
      <pc:sldChg chg="modSp mod">
        <pc:chgData name="Sagarkumar Pankajbhai Vaghasia" userId="1e6e6c8d-1ea6-4807-9744-ed7b0b21ec63" providerId="ADAL" clId="{38F75725-BE16-45E0-B01F-0F2C7063EBF3}" dt="2022-11-30T21:20:41.672" v="2790" actId="20577"/>
        <pc:sldMkLst>
          <pc:docMk/>
          <pc:sldMk cId="770510494" sldId="272"/>
        </pc:sldMkLst>
        <pc:spChg chg="mod">
          <ac:chgData name="Sagarkumar Pankajbhai Vaghasia" userId="1e6e6c8d-1ea6-4807-9744-ed7b0b21ec63" providerId="ADAL" clId="{38F75725-BE16-45E0-B01F-0F2C7063EBF3}" dt="2022-11-30T21:20:41.672" v="2790" actId="20577"/>
          <ac:spMkLst>
            <pc:docMk/>
            <pc:sldMk cId="770510494" sldId="272"/>
            <ac:spMk id="2" creationId="{A54DABB3-03A5-6822-8F29-449A852CEA02}"/>
          </ac:spMkLst>
        </pc:spChg>
      </pc:sldChg>
      <pc:sldChg chg="modSp new mod">
        <pc:chgData name="Sagarkumar Pankajbhai Vaghasia" userId="1e6e6c8d-1ea6-4807-9744-ed7b0b21ec63" providerId="ADAL" clId="{38F75725-BE16-45E0-B01F-0F2C7063EBF3}" dt="2022-11-30T21:15:34.196" v="2775" actId="20577"/>
        <pc:sldMkLst>
          <pc:docMk/>
          <pc:sldMk cId="27870725" sldId="274"/>
        </pc:sldMkLst>
        <pc:spChg chg="mod">
          <ac:chgData name="Sagarkumar Pankajbhai Vaghasia" userId="1e6e6c8d-1ea6-4807-9744-ed7b0b21ec63" providerId="ADAL" clId="{38F75725-BE16-45E0-B01F-0F2C7063EBF3}" dt="2022-11-30T20:55:29.663" v="1194" actId="20577"/>
          <ac:spMkLst>
            <pc:docMk/>
            <pc:sldMk cId="27870725" sldId="274"/>
            <ac:spMk id="2" creationId="{43F14114-68BE-8AB4-7118-F8BE06A824FA}"/>
          </ac:spMkLst>
        </pc:spChg>
        <pc:spChg chg="mod">
          <ac:chgData name="Sagarkumar Pankajbhai Vaghasia" userId="1e6e6c8d-1ea6-4807-9744-ed7b0b21ec63" providerId="ADAL" clId="{38F75725-BE16-45E0-B01F-0F2C7063EBF3}" dt="2022-11-30T21:15:34.196" v="2775" actId="20577"/>
          <ac:spMkLst>
            <pc:docMk/>
            <pc:sldMk cId="27870725" sldId="274"/>
            <ac:spMk id="3" creationId="{4A808024-9E1A-BD1D-ADCE-5125C6C11290}"/>
          </ac:spMkLst>
        </pc:spChg>
      </pc:sldChg>
      <pc:sldChg chg="modSp add mod">
        <pc:chgData name="Sagarkumar Pankajbhai Vaghasia" userId="1e6e6c8d-1ea6-4807-9744-ed7b0b21ec63" providerId="ADAL" clId="{38F75725-BE16-45E0-B01F-0F2C7063EBF3}" dt="2022-11-30T21:11:53.966" v="2689" actId="255"/>
        <pc:sldMkLst>
          <pc:docMk/>
          <pc:sldMk cId="2237091970" sldId="275"/>
        </pc:sldMkLst>
        <pc:spChg chg="mod">
          <ac:chgData name="Sagarkumar Pankajbhai Vaghasia" userId="1e6e6c8d-1ea6-4807-9744-ed7b0b21ec63" providerId="ADAL" clId="{38F75725-BE16-45E0-B01F-0F2C7063EBF3}" dt="2022-11-30T21:11:53.966" v="2689" actId="255"/>
          <ac:spMkLst>
            <pc:docMk/>
            <pc:sldMk cId="2237091970" sldId="275"/>
            <ac:spMk id="3" creationId="{4A808024-9E1A-BD1D-ADCE-5125C6C11290}"/>
          </ac:spMkLst>
        </pc:spChg>
      </pc:sldChg>
    </pc:docChg>
  </pc:docChgLst>
  <pc:docChgLst>
    <pc:chgData name="Parul Raich" userId="S::pr678267@dal.ca::efeb3c9d-2dc6-4acd-8c46-1e0f1c5fe1ed" providerId="AD" clId="Web-{2577A5A3-05C9-6A19-10FB-3ACA8CE6225A}"/>
    <pc:docChg chg="modSld">
      <pc:chgData name="Parul Raich" userId="S::pr678267@dal.ca::efeb3c9d-2dc6-4acd-8c46-1e0f1c5fe1ed" providerId="AD" clId="Web-{2577A5A3-05C9-6A19-10FB-3ACA8CE6225A}" dt="2022-12-01T01:10:20.065" v="15" actId="20577"/>
      <pc:docMkLst>
        <pc:docMk/>
      </pc:docMkLst>
      <pc:sldChg chg="modSp">
        <pc:chgData name="Parul Raich" userId="S::pr678267@dal.ca::efeb3c9d-2dc6-4acd-8c46-1e0f1c5fe1ed" providerId="AD" clId="Web-{2577A5A3-05C9-6A19-10FB-3ACA8CE6225A}" dt="2022-12-01T01:10:20.065" v="15" actId="20577"/>
        <pc:sldMkLst>
          <pc:docMk/>
          <pc:sldMk cId="534413403" sldId="258"/>
        </pc:sldMkLst>
        <pc:spChg chg="mod">
          <ac:chgData name="Parul Raich" userId="S::pr678267@dal.ca::efeb3c9d-2dc6-4acd-8c46-1e0f1c5fe1ed" providerId="AD" clId="Web-{2577A5A3-05C9-6A19-10FB-3ACA8CE6225A}" dt="2022-12-01T01:10:20.065" v="15" actId="20577"/>
          <ac:spMkLst>
            <pc:docMk/>
            <pc:sldMk cId="534413403" sldId="258"/>
            <ac:spMk id="3" creationId="{AEB8942A-D281-2BBC-284E-BF6F31B2FD8F}"/>
          </ac:spMkLst>
        </pc:spChg>
      </pc:sldChg>
    </pc:docChg>
  </pc:docChgLst>
  <pc:docChgLst>
    <pc:chgData name="Bhavesh Lalwani" userId="S::bh661616@dal.ca::57365521-8573-4d67-8b22-af88a68375e5" providerId="AD" clId="Web-{0C7D3C6D-FFF8-4EC5-B7E2-BFE64449FDF5}"/>
    <pc:docChg chg="addSld delSld modSld">
      <pc:chgData name="Bhavesh Lalwani" userId="S::bh661616@dal.ca::57365521-8573-4d67-8b22-af88a68375e5" providerId="AD" clId="Web-{0C7D3C6D-FFF8-4EC5-B7E2-BFE64449FDF5}" dt="2022-12-01T02:38:11.172" v="904" actId="20577"/>
      <pc:docMkLst>
        <pc:docMk/>
      </pc:docMkLst>
      <pc:sldChg chg="modSp">
        <pc:chgData name="Bhavesh Lalwani" userId="S::bh661616@dal.ca::57365521-8573-4d67-8b22-af88a68375e5" providerId="AD" clId="Web-{0C7D3C6D-FFF8-4EC5-B7E2-BFE64449FDF5}" dt="2022-12-01T01:20:29.467" v="756" actId="20577"/>
        <pc:sldMkLst>
          <pc:docMk/>
          <pc:sldMk cId="2857285916" sldId="259"/>
        </pc:sldMkLst>
        <pc:spChg chg="mod">
          <ac:chgData name="Bhavesh Lalwani" userId="S::bh661616@dal.ca::57365521-8573-4d67-8b22-af88a68375e5" providerId="AD" clId="Web-{0C7D3C6D-FFF8-4EC5-B7E2-BFE64449FDF5}" dt="2022-12-01T01:20:29.467" v="756" actId="20577"/>
          <ac:spMkLst>
            <pc:docMk/>
            <pc:sldMk cId="2857285916" sldId="259"/>
            <ac:spMk id="3" creationId="{57A4992C-AB8A-ED80-D680-596389931F90}"/>
          </ac:spMkLst>
        </pc:spChg>
      </pc:sldChg>
      <pc:sldChg chg="modSp">
        <pc:chgData name="Bhavesh Lalwani" userId="S::bh661616@dal.ca::57365521-8573-4d67-8b22-af88a68375e5" providerId="AD" clId="Web-{0C7D3C6D-FFF8-4EC5-B7E2-BFE64449FDF5}" dt="2022-12-01T02:22:11.765" v="874" actId="20577"/>
        <pc:sldMkLst>
          <pc:docMk/>
          <pc:sldMk cId="1712551751" sldId="260"/>
        </pc:sldMkLst>
        <pc:spChg chg="mod">
          <ac:chgData name="Bhavesh Lalwani" userId="S::bh661616@dal.ca::57365521-8573-4d67-8b22-af88a68375e5" providerId="AD" clId="Web-{0C7D3C6D-FFF8-4EC5-B7E2-BFE64449FDF5}" dt="2022-12-01T02:22:11.765" v="874" actId="20577"/>
          <ac:spMkLst>
            <pc:docMk/>
            <pc:sldMk cId="1712551751" sldId="260"/>
            <ac:spMk id="3" creationId="{5B3EBA81-C6B6-0C15-4B14-4CE33E3EFD64}"/>
          </ac:spMkLst>
        </pc:spChg>
      </pc:sldChg>
      <pc:sldChg chg="addSp delSp modSp">
        <pc:chgData name="Bhavesh Lalwani" userId="S::bh661616@dal.ca::57365521-8573-4d67-8b22-af88a68375e5" providerId="AD" clId="Web-{0C7D3C6D-FFF8-4EC5-B7E2-BFE64449FDF5}" dt="2022-12-01T01:21:29.014" v="817" actId="20577"/>
        <pc:sldMkLst>
          <pc:docMk/>
          <pc:sldMk cId="2196105257" sldId="261"/>
        </pc:sldMkLst>
        <pc:spChg chg="add del mod">
          <ac:chgData name="Bhavesh Lalwani" userId="S::bh661616@dal.ca::57365521-8573-4d67-8b22-af88a68375e5" providerId="AD" clId="Web-{0C7D3C6D-FFF8-4EC5-B7E2-BFE64449FDF5}" dt="2022-12-01T01:20:20.045" v="663"/>
          <ac:spMkLst>
            <pc:docMk/>
            <pc:sldMk cId="2196105257" sldId="261"/>
            <ac:spMk id="3" creationId="{DD092B24-6532-DD1F-7903-4FE5189D143C}"/>
          </ac:spMkLst>
        </pc:spChg>
        <pc:spChg chg="mod">
          <ac:chgData name="Bhavesh Lalwani" userId="S::bh661616@dal.ca::57365521-8573-4d67-8b22-af88a68375e5" providerId="AD" clId="Web-{0C7D3C6D-FFF8-4EC5-B7E2-BFE64449FDF5}" dt="2022-12-01T01:21:15.670" v="811" actId="20577"/>
          <ac:spMkLst>
            <pc:docMk/>
            <pc:sldMk cId="2196105257" sldId="261"/>
            <ac:spMk id="20" creationId="{5441EC12-AD5D-30D3-2F91-F70473082776}"/>
          </ac:spMkLst>
        </pc:spChg>
        <pc:spChg chg="mod">
          <ac:chgData name="Bhavesh Lalwani" userId="S::bh661616@dal.ca::57365521-8573-4d67-8b22-af88a68375e5" providerId="AD" clId="Web-{0C7D3C6D-FFF8-4EC5-B7E2-BFE64449FDF5}" dt="2022-12-01T01:21:29.014" v="817" actId="20577"/>
          <ac:spMkLst>
            <pc:docMk/>
            <pc:sldMk cId="2196105257" sldId="261"/>
            <ac:spMk id="21" creationId="{B2C03FA6-6641-3967-47E8-902BE82128F4}"/>
          </ac:spMkLst>
        </pc:spChg>
      </pc:sldChg>
      <pc:sldChg chg="modSp">
        <pc:chgData name="Bhavesh Lalwani" userId="S::bh661616@dal.ca::57365521-8573-4d67-8b22-af88a68375e5" providerId="AD" clId="Web-{0C7D3C6D-FFF8-4EC5-B7E2-BFE64449FDF5}" dt="2022-12-01T02:34:14.156" v="884" actId="20577"/>
        <pc:sldMkLst>
          <pc:docMk/>
          <pc:sldMk cId="246780808" sldId="264"/>
        </pc:sldMkLst>
        <pc:spChg chg="mod">
          <ac:chgData name="Bhavesh Lalwani" userId="S::bh661616@dal.ca::57365521-8573-4d67-8b22-af88a68375e5" providerId="AD" clId="Web-{0C7D3C6D-FFF8-4EC5-B7E2-BFE64449FDF5}" dt="2022-12-01T02:34:14.156" v="884" actId="20577"/>
          <ac:spMkLst>
            <pc:docMk/>
            <pc:sldMk cId="246780808" sldId="264"/>
            <ac:spMk id="3" creationId="{86323A6C-5FA1-037A-2727-5C8E03AF9FA6}"/>
          </ac:spMkLst>
        </pc:spChg>
      </pc:sldChg>
      <pc:sldChg chg="modSp">
        <pc:chgData name="Bhavesh Lalwani" userId="S::bh661616@dal.ca::57365521-8573-4d67-8b22-af88a68375e5" providerId="AD" clId="Web-{0C7D3C6D-FFF8-4EC5-B7E2-BFE64449FDF5}" dt="2022-12-01T02:21:15.030" v="868" actId="20577"/>
        <pc:sldMkLst>
          <pc:docMk/>
          <pc:sldMk cId="4012307568" sldId="266"/>
        </pc:sldMkLst>
        <pc:spChg chg="mod">
          <ac:chgData name="Bhavesh Lalwani" userId="S::bh661616@dal.ca::57365521-8573-4d67-8b22-af88a68375e5" providerId="AD" clId="Web-{0C7D3C6D-FFF8-4EC5-B7E2-BFE64449FDF5}" dt="2022-12-01T02:21:15.030" v="868" actId="20577"/>
          <ac:spMkLst>
            <pc:docMk/>
            <pc:sldMk cId="4012307568" sldId="266"/>
            <ac:spMk id="3" creationId="{BC02E42C-4BF1-E531-8F39-17C9C9DD09C5}"/>
          </ac:spMkLst>
        </pc:spChg>
      </pc:sldChg>
      <pc:sldChg chg="modSp">
        <pc:chgData name="Bhavesh Lalwani" userId="S::bh661616@dal.ca::57365521-8573-4d67-8b22-af88a68375e5" providerId="AD" clId="Web-{0C7D3C6D-FFF8-4EC5-B7E2-BFE64449FDF5}" dt="2022-12-01T02:33:16.844" v="879" actId="20577"/>
        <pc:sldMkLst>
          <pc:docMk/>
          <pc:sldMk cId="1900219775" sldId="268"/>
        </pc:sldMkLst>
        <pc:spChg chg="mod">
          <ac:chgData name="Bhavesh Lalwani" userId="S::bh661616@dal.ca::57365521-8573-4d67-8b22-af88a68375e5" providerId="AD" clId="Web-{0C7D3C6D-FFF8-4EC5-B7E2-BFE64449FDF5}" dt="2022-12-01T02:33:16.844" v="879" actId="20577"/>
          <ac:spMkLst>
            <pc:docMk/>
            <pc:sldMk cId="1900219775" sldId="268"/>
            <ac:spMk id="3" creationId="{D5EA86A7-4102-D7BC-73F8-32CE1513DD6E}"/>
          </ac:spMkLst>
        </pc:spChg>
      </pc:sldChg>
      <pc:sldChg chg="modSp">
        <pc:chgData name="Bhavesh Lalwani" userId="S::bh661616@dal.ca::57365521-8573-4d67-8b22-af88a68375e5" providerId="AD" clId="Web-{0C7D3C6D-FFF8-4EC5-B7E2-BFE64449FDF5}" dt="2022-12-01T02:11:38.686" v="854" actId="20577"/>
        <pc:sldMkLst>
          <pc:docMk/>
          <pc:sldMk cId="3530077574" sldId="269"/>
        </pc:sldMkLst>
        <pc:spChg chg="mod">
          <ac:chgData name="Bhavesh Lalwani" userId="S::bh661616@dal.ca::57365521-8573-4d67-8b22-af88a68375e5" providerId="AD" clId="Web-{0C7D3C6D-FFF8-4EC5-B7E2-BFE64449FDF5}" dt="2022-12-01T02:11:38.686" v="854" actId="20577"/>
          <ac:spMkLst>
            <pc:docMk/>
            <pc:sldMk cId="3530077574" sldId="269"/>
            <ac:spMk id="4" creationId="{159EA6C9-4556-ADBC-0326-2112CE326CAD}"/>
          </ac:spMkLst>
        </pc:spChg>
      </pc:sldChg>
      <pc:sldChg chg="modSp new">
        <pc:chgData name="Bhavesh Lalwani" userId="S::bh661616@dal.ca::57365521-8573-4d67-8b22-af88a68375e5" providerId="AD" clId="Web-{0C7D3C6D-FFF8-4EC5-B7E2-BFE64449FDF5}" dt="2022-12-01T02:21:45.202" v="872" actId="20577"/>
        <pc:sldMkLst>
          <pc:docMk/>
          <pc:sldMk cId="770510494" sldId="272"/>
        </pc:sldMkLst>
        <pc:spChg chg="mod">
          <ac:chgData name="Bhavesh Lalwani" userId="S::bh661616@dal.ca::57365521-8573-4d67-8b22-af88a68375e5" providerId="AD" clId="Web-{0C7D3C6D-FFF8-4EC5-B7E2-BFE64449FDF5}" dt="2022-11-30T20:52:18.595" v="40" actId="20577"/>
          <ac:spMkLst>
            <pc:docMk/>
            <pc:sldMk cId="770510494" sldId="272"/>
            <ac:spMk id="2" creationId="{A54DABB3-03A5-6822-8F29-449A852CEA02}"/>
          </ac:spMkLst>
        </pc:spChg>
        <pc:spChg chg="mod">
          <ac:chgData name="Bhavesh Lalwani" userId="S::bh661616@dal.ca::57365521-8573-4d67-8b22-af88a68375e5" providerId="AD" clId="Web-{0C7D3C6D-FFF8-4EC5-B7E2-BFE64449FDF5}" dt="2022-12-01T02:21:45.202" v="872" actId="20577"/>
          <ac:spMkLst>
            <pc:docMk/>
            <pc:sldMk cId="770510494" sldId="272"/>
            <ac:spMk id="3" creationId="{7C9932B9-2694-7587-EFC2-E51F8265CFEA}"/>
          </ac:spMkLst>
        </pc:spChg>
      </pc:sldChg>
      <pc:sldChg chg="del">
        <pc:chgData name="Bhavesh Lalwani" userId="S::bh661616@dal.ca::57365521-8573-4d67-8b22-af88a68375e5" providerId="AD" clId="Web-{0C7D3C6D-FFF8-4EC5-B7E2-BFE64449FDF5}" dt="2022-12-01T02:13:01.061" v="855"/>
        <pc:sldMkLst>
          <pc:docMk/>
          <pc:sldMk cId="2569075664" sldId="273"/>
        </pc:sldMkLst>
      </pc:sldChg>
      <pc:sldChg chg="modSp">
        <pc:chgData name="Bhavesh Lalwani" userId="S::bh661616@dal.ca::57365521-8573-4d67-8b22-af88a68375e5" providerId="AD" clId="Web-{0C7D3C6D-FFF8-4EC5-B7E2-BFE64449FDF5}" dt="2022-12-01T02:37:40.375" v="901" actId="20577"/>
        <pc:sldMkLst>
          <pc:docMk/>
          <pc:sldMk cId="27870725" sldId="274"/>
        </pc:sldMkLst>
        <pc:spChg chg="mod">
          <ac:chgData name="Bhavesh Lalwani" userId="S::bh661616@dal.ca::57365521-8573-4d67-8b22-af88a68375e5" providerId="AD" clId="Web-{0C7D3C6D-FFF8-4EC5-B7E2-BFE64449FDF5}" dt="2022-12-01T02:37:40.375" v="901" actId="20577"/>
          <ac:spMkLst>
            <pc:docMk/>
            <pc:sldMk cId="27870725" sldId="274"/>
            <ac:spMk id="3" creationId="{4A808024-9E1A-BD1D-ADCE-5125C6C11290}"/>
          </ac:spMkLst>
        </pc:spChg>
      </pc:sldChg>
      <pc:sldChg chg="modSp">
        <pc:chgData name="Bhavesh Lalwani" userId="S::bh661616@dal.ca::57365521-8573-4d67-8b22-af88a68375e5" providerId="AD" clId="Web-{0C7D3C6D-FFF8-4EC5-B7E2-BFE64449FDF5}" dt="2022-12-01T02:38:11.172" v="904" actId="20577"/>
        <pc:sldMkLst>
          <pc:docMk/>
          <pc:sldMk cId="2237091970" sldId="275"/>
        </pc:sldMkLst>
        <pc:spChg chg="mod">
          <ac:chgData name="Bhavesh Lalwani" userId="S::bh661616@dal.ca::57365521-8573-4d67-8b22-af88a68375e5" providerId="AD" clId="Web-{0C7D3C6D-FFF8-4EC5-B7E2-BFE64449FDF5}" dt="2022-12-01T02:38:11.172" v="904" actId="20577"/>
          <ac:spMkLst>
            <pc:docMk/>
            <pc:sldMk cId="2237091970" sldId="275"/>
            <ac:spMk id="3" creationId="{4A808024-9E1A-BD1D-ADCE-5125C6C11290}"/>
          </ac:spMkLst>
        </pc:spChg>
      </pc:sldChg>
      <pc:sldChg chg="modSp add replId">
        <pc:chgData name="Bhavesh Lalwani" userId="S::bh661616@dal.ca::57365521-8573-4d67-8b22-af88a68375e5" providerId="AD" clId="Web-{0C7D3C6D-FFF8-4EC5-B7E2-BFE64449FDF5}" dt="2022-11-30T21:20:21.114" v="570" actId="20577"/>
        <pc:sldMkLst>
          <pc:docMk/>
          <pc:sldMk cId="2459502889" sldId="276"/>
        </pc:sldMkLst>
        <pc:spChg chg="mod">
          <ac:chgData name="Bhavesh Lalwani" userId="S::bh661616@dal.ca::57365521-8573-4d67-8b22-af88a68375e5" providerId="AD" clId="Web-{0C7D3C6D-FFF8-4EC5-B7E2-BFE64449FDF5}" dt="2022-11-30T21:20:21.114" v="570" actId="20577"/>
          <ac:spMkLst>
            <pc:docMk/>
            <pc:sldMk cId="2459502889" sldId="276"/>
            <ac:spMk id="2" creationId="{A54DABB3-03A5-6822-8F29-449A852CEA02}"/>
          </ac:spMkLst>
        </pc:spChg>
        <pc:spChg chg="mod">
          <ac:chgData name="Bhavesh Lalwani" userId="S::bh661616@dal.ca::57365521-8573-4d67-8b22-af88a68375e5" providerId="AD" clId="Web-{0C7D3C6D-FFF8-4EC5-B7E2-BFE64449FDF5}" dt="2022-11-30T21:19:51.036" v="543" actId="20577"/>
          <ac:spMkLst>
            <pc:docMk/>
            <pc:sldMk cId="2459502889" sldId="276"/>
            <ac:spMk id="3" creationId="{7C9932B9-2694-7587-EFC2-E51F8265CFEA}"/>
          </ac:spMkLst>
        </pc:spChg>
      </pc:sldChg>
    </pc:docChg>
  </pc:docChgLst>
  <pc:docChgLst>
    <pc:chgData name="Arshdeep Singh" userId="S::ar899345@dal.ca::41103031-3d26-4cdb-afd1-1fd35808a201" providerId="AD" clId="Web-{0DF7447C-BF78-1EB7-2E0D-7E824C70A8F6}"/>
    <pc:docChg chg="addSld delSld modSld">
      <pc:chgData name="Arshdeep Singh" userId="S::ar899345@dal.ca::41103031-3d26-4cdb-afd1-1fd35808a201" providerId="AD" clId="Web-{0DF7447C-BF78-1EB7-2E0D-7E824C70A8F6}" dt="2022-12-01T02:39:44.291" v="1034" actId="20577"/>
      <pc:docMkLst>
        <pc:docMk/>
      </pc:docMkLst>
      <pc:sldChg chg="modSp">
        <pc:chgData name="Arshdeep Singh" userId="S::ar899345@dal.ca::41103031-3d26-4cdb-afd1-1fd35808a201" providerId="AD" clId="Web-{0DF7447C-BF78-1EB7-2E0D-7E824C70A8F6}" dt="2022-12-01T02:19:16.289" v="369" actId="20577"/>
        <pc:sldMkLst>
          <pc:docMk/>
          <pc:sldMk cId="2857285916" sldId="259"/>
        </pc:sldMkLst>
        <pc:spChg chg="mod">
          <ac:chgData name="Arshdeep Singh" userId="S::ar899345@dal.ca::41103031-3d26-4cdb-afd1-1fd35808a201" providerId="AD" clId="Web-{0DF7447C-BF78-1EB7-2E0D-7E824C70A8F6}" dt="2022-12-01T02:19:16.289" v="369" actId="20577"/>
          <ac:spMkLst>
            <pc:docMk/>
            <pc:sldMk cId="2857285916" sldId="259"/>
            <ac:spMk id="3" creationId="{57A4992C-AB8A-ED80-D680-596389931F90}"/>
          </ac:spMkLst>
        </pc:spChg>
      </pc:sldChg>
      <pc:sldChg chg="modSp">
        <pc:chgData name="Arshdeep Singh" userId="S::ar899345@dal.ca::41103031-3d26-4cdb-afd1-1fd35808a201" providerId="AD" clId="Web-{0DF7447C-BF78-1EB7-2E0D-7E824C70A8F6}" dt="2022-12-01T02:23:40.837" v="426" actId="20577"/>
        <pc:sldMkLst>
          <pc:docMk/>
          <pc:sldMk cId="1712551751" sldId="260"/>
        </pc:sldMkLst>
        <pc:spChg chg="mod">
          <ac:chgData name="Arshdeep Singh" userId="S::ar899345@dal.ca::41103031-3d26-4cdb-afd1-1fd35808a201" providerId="AD" clId="Web-{0DF7447C-BF78-1EB7-2E0D-7E824C70A8F6}" dt="2022-12-01T02:23:40.837" v="426" actId="20577"/>
          <ac:spMkLst>
            <pc:docMk/>
            <pc:sldMk cId="1712551751" sldId="260"/>
            <ac:spMk id="3" creationId="{5B3EBA81-C6B6-0C15-4B14-4CE33E3EFD64}"/>
          </ac:spMkLst>
        </pc:spChg>
      </pc:sldChg>
      <pc:sldChg chg="modSp">
        <pc:chgData name="Arshdeep Singh" userId="S::ar899345@dal.ca::41103031-3d26-4cdb-afd1-1fd35808a201" providerId="AD" clId="Web-{0DF7447C-BF78-1EB7-2E0D-7E824C70A8F6}" dt="2022-12-01T00:43:05.835" v="3" actId="20577"/>
        <pc:sldMkLst>
          <pc:docMk/>
          <pc:sldMk cId="2196105257" sldId="261"/>
        </pc:sldMkLst>
        <pc:spChg chg="mod">
          <ac:chgData name="Arshdeep Singh" userId="S::ar899345@dal.ca::41103031-3d26-4cdb-afd1-1fd35808a201" providerId="AD" clId="Web-{0DF7447C-BF78-1EB7-2E0D-7E824C70A8F6}" dt="2022-12-01T00:43:05.835" v="3" actId="20577"/>
          <ac:spMkLst>
            <pc:docMk/>
            <pc:sldMk cId="2196105257" sldId="261"/>
            <ac:spMk id="21" creationId="{B2C03FA6-6641-3967-47E8-902BE82128F4}"/>
          </ac:spMkLst>
        </pc:spChg>
      </pc:sldChg>
      <pc:sldChg chg="modSp">
        <pc:chgData name="Arshdeep Singh" userId="S::ar899345@dal.ca::41103031-3d26-4cdb-afd1-1fd35808a201" providerId="AD" clId="Web-{0DF7447C-BF78-1EB7-2E0D-7E824C70A8F6}" dt="2022-12-01T02:24:54.180" v="438" actId="20577"/>
        <pc:sldMkLst>
          <pc:docMk/>
          <pc:sldMk cId="1900219775" sldId="268"/>
        </pc:sldMkLst>
        <pc:spChg chg="mod">
          <ac:chgData name="Arshdeep Singh" userId="S::ar899345@dal.ca::41103031-3d26-4cdb-afd1-1fd35808a201" providerId="AD" clId="Web-{0DF7447C-BF78-1EB7-2E0D-7E824C70A8F6}" dt="2022-12-01T02:24:54.180" v="438" actId="20577"/>
          <ac:spMkLst>
            <pc:docMk/>
            <pc:sldMk cId="1900219775" sldId="268"/>
            <ac:spMk id="3" creationId="{D5EA86A7-4102-D7BC-73F8-32CE1513DD6E}"/>
          </ac:spMkLst>
        </pc:spChg>
      </pc:sldChg>
      <pc:sldChg chg="modSp">
        <pc:chgData name="Arshdeep Singh" userId="S::ar899345@dal.ca::41103031-3d26-4cdb-afd1-1fd35808a201" providerId="AD" clId="Web-{0DF7447C-BF78-1EB7-2E0D-7E824C70A8F6}" dt="2022-12-01T02:21:44.493" v="422" actId="20577"/>
        <pc:sldMkLst>
          <pc:docMk/>
          <pc:sldMk cId="3530077574" sldId="269"/>
        </pc:sldMkLst>
        <pc:spChg chg="mod">
          <ac:chgData name="Arshdeep Singh" userId="S::ar899345@dal.ca::41103031-3d26-4cdb-afd1-1fd35808a201" providerId="AD" clId="Web-{0DF7447C-BF78-1EB7-2E0D-7E824C70A8F6}" dt="2022-12-01T02:21:44.493" v="422" actId="20577"/>
          <ac:spMkLst>
            <pc:docMk/>
            <pc:sldMk cId="3530077574" sldId="269"/>
            <ac:spMk id="4" creationId="{159EA6C9-4556-ADBC-0326-2112CE326CAD}"/>
          </ac:spMkLst>
        </pc:spChg>
      </pc:sldChg>
      <pc:sldChg chg="modSp">
        <pc:chgData name="Arshdeep Singh" userId="S::ar899345@dal.ca::41103031-3d26-4cdb-afd1-1fd35808a201" providerId="AD" clId="Web-{0DF7447C-BF78-1EB7-2E0D-7E824C70A8F6}" dt="2022-12-01T02:39:44.291" v="1034" actId="20577"/>
        <pc:sldMkLst>
          <pc:docMk/>
          <pc:sldMk cId="2237091970" sldId="275"/>
        </pc:sldMkLst>
        <pc:spChg chg="mod">
          <ac:chgData name="Arshdeep Singh" userId="S::ar899345@dal.ca::41103031-3d26-4cdb-afd1-1fd35808a201" providerId="AD" clId="Web-{0DF7447C-BF78-1EB7-2E0D-7E824C70A8F6}" dt="2022-12-01T02:39:44.291" v="1034" actId="20577"/>
          <ac:spMkLst>
            <pc:docMk/>
            <pc:sldMk cId="2237091970" sldId="275"/>
            <ac:spMk id="3" creationId="{4A808024-9E1A-BD1D-ADCE-5125C6C11290}"/>
          </ac:spMkLst>
        </pc:spChg>
      </pc:sldChg>
      <pc:sldChg chg="addSp delSp modSp">
        <pc:chgData name="Arshdeep Singh" userId="S::ar899345@dal.ca::41103031-3d26-4cdb-afd1-1fd35808a201" providerId="AD" clId="Web-{0DF7447C-BF78-1EB7-2E0D-7E824C70A8F6}" dt="2022-12-01T02:37:51.150" v="1025" actId="20577"/>
        <pc:sldMkLst>
          <pc:docMk/>
          <pc:sldMk cId="2459502889" sldId="276"/>
        </pc:sldMkLst>
        <pc:spChg chg="mod">
          <ac:chgData name="Arshdeep Singh" userId="S::ar899345@dal.ca::41103031-3d26-4cdb-afd1-1fd35808a201" providerId="AD" clId="Web-{0DF7447C-BF78-1EB7-2E0D-7E824C70A8F6}" dt="2022-12-01T02:37:51.150" v="1025" actId="20577"/>
          <ac:spMkLst>
            <pc:docMk/>
            <pc:sldMk cId="2459502889" sldId="276"/>
            <ac:spMk id="2" creationId="{A54DABB3-03A5-6822-8F29-449A852CEA02}"/>
          </ac:spMkLst>
        </pc:spChg>
        <pc:spChg chg="del">
          <ac:chgData name="Arshdeep Singh" userId="S::ar899345@dal.ca::41103031-3d26-4cdb-afd1-1fd35808a201" providerId="AD" clId="Web-{0DF7447C-BF78-1EB7-2E0D-7E824C70A8F6}" dt="2022-12-01T01:08:42.127" v="6"/>
          <ac:spMkLst>
            <pc:docMk/>
            <pc:sldMk cId="2459502889" sldId="276"/>
            <ac:spMk id="3" creationId="{7C9932B9-2694-7587-EFC2-E51F8265CFEA}"/>
          </ac:spMkLst>
        </pc:spChg>
        <pc:spChg chg="add mod">
          <ac:chgData name="Arshdeep Singh" userId="S::ar899345@dal.ca::41103031-3d26-4cdb-afd1-1fd35808a201" providerId="AD" clId="Web-{0DF7447C-BF78-1EB7-2E0D-7E824C70A8F6}" dt="2022-12-01T02:31:18.524" v="462" actId="1076"/>
          <ac:spMkLst>
            <pc:docMk/>
            <pc:sldMk cId="2459502889" sldId="276"/>
            <ac:spMk id="7" creationId="{705441FF-DA81-D28B-D403-C84DE7BB756C}"/>
          </ac:spMkLst>
        </pc:spChg>
        <pc:spChg chg="add mod">
          <ac:chgData name="Arshdeep Singh" userId="S::ar899345@dal.ca::41103031-3d26-4cdb-afd1-1fd35808a201" providerId="AD" clId="Web-{0DF7447C-BF78-1EB7-2E0D-7E824C70A8F6}" dt="2022-12-01T02:31:34.227" v="469" actId="1076"/>
          <ac:spMkLst>
            <pc:docMk/>
            <pc:sldMk cId="2459502889" sldId="276"/>
            <ac:spMk id="8" creationId="{44CB99DE-9DB0-C5F7-8D54-28DD04EDB400}"/>
          </ac:spMkLst>
        </pc:spChg>
        <pc:picChg chg="add mod">
          <ac:chgData name="Arshdeep Singh" userId="S::ar899345@dal.ca::41103031-3d26-4cdb-afd1-1fd35808a201" providerId="AD" clId="Web-{0DF7447C-BF78-1EB7-2E0D-7E824C70A8F6}" dt="2022-12-01T01:31:19.114" v="137" actId="1076"/>
          <ac:picMkLst>
            <pc:docMk/>
            <pc:sldMk cId="2459502889" sldId="276"/>
            <ac:picMk id="4" creationId="{0128C489-095E-EDE8-EF49-77047526D61A}"/>
          </ac:picMkLst>
        </pc:picChg>
        <pc:picChg chg="add mod">
          <ac:chgData name="Arshdeep Singh" userId="S::ar899345@dal.ca::41103031-3d26-4cdb-afd1-1fd35808a201" providerId="AD" clId="Web-{0DF7447C-BF78-1EB7-2E0D-7E824C70A8F6}" dt="2022-12-01T01:31:15.536" v="136" actId="1076"/>
          <ac:picMkLst>
            <pc:docMk/>
            <pc:sldMk cId="2459502889" sldId="276"/>
            <ac:picMk id="5" creationId="{A0E483D1-F843-3104-7033-E0E78B8240BF}"/>
          </ac:picMkLst>
        </pc:picChg>
        <pc:picChg chg="add del mod">
          <ac:chgData name="Arshdeep Singh" userId="S::ar899345@dal.ca::41103031-3d26-4cdb-afd1-1fd35808a201" providerId="AD" clId="Web-{0DF7447C-BF78-1EB7-2E0D-7E824C70A8F6}" dt="2022-12-01T01:31:13.036" v="135"/>
          <ac:picMkLst>
            <pc:docMk/>
            <pc:sldMk cId="2459502889" sldId="276"/>
            <ac:picMk id="6" creationId="{032BDE92-1643-AC97-6434-475433989F21}"/>
          </ac:picMkLst>
        </pc:picChg>
      </pc:sldChg>
      <pc:sldChg chg="addSp delSp modSp add replId">
        <pc:chgData name="Arshdeep Singh" userId="S::ar899345@dal.ca::41103031-3d26-4cdb-afd1-1fd35808a201" providerId="AD" clId="Web-{0DF7447C-BF78-1EB7-2E0D-7E824C70A8F6}" dt="2022-12-01T02:37:56.806" v="1027" actId="20577"/>
        <pc:sldMkLst>
          <pc:docMk/>
          <pc:sldMk cId="2232489783" sldId="279"/>
        </pc:sldMkLst>
        <pc:spChg chg="mod">
          <ac:chgData name="Arshdeep Singh" userId="S::ar899345@dal.ca::41103031-3d26-4cdb-afd1-1fd35808a201" providerId="AD" clId="Web-{0DF7447C-BF78-1EB7-2E0D-7E824C70A8F6}" dt="2022-12-01T02:37:56.806" v="1027" actId="20577"/>
          <ac:spMkLst>
            <pc:docMk/>
            <pc:sldMk cId="2232489783" sldId="279"/>
            <ac:spMk id="2" creationId="{A54DABB3-03A5-6822-8F29-449A852CEA02}"/>
          </ac:spMkLst>
        </pc:spChg>
        <pc:spChg chg="add mod">
          <ac:chgData name="Arshdeep Singh" userId="S::ar899345@dal.ca::41103031-3d26-4cdb-afd1-1fd35808a201" providerId="AD" clId="Web-{0DF7447C-BF78-1EB7-2E0D-7E824C70A8F6}" dt="2022-12-01T02:33:01.384" v="556" actId="1076"/>
          <ac:spMkLst>
            <pc:docMk/>
            <pc:sldMk cId="2232489783" sldId="279"/>
            <ac:spMk id="15" creationId="{C809E008-84CD-B476-B637-EB09D43A21CA}"/>
          </ac:spMkLst>
        </pc:spChg>
        <pc:spChg chg="add mod">
          <ac:chgData name="Arshdeep Singh" userId="S::ar899345@dal.ca::41103031-3d26-4cdb-afd1-1fd35808a201" providerId="AD" clId="Web-{0DF7447C-BF78-1EB7-2E0D-7E824C70A8F6}" dt="2022-12-01T02:33:14.821" v="581" actId="20577"/>
          <ac:spMkLst>
            <pc:docMk/>
            <pc:sldMk cId="2232489783" sldId="279"/>
            <ac:spMk id="16" creationId="{F056607B-EB83-082E-91AA-82BE0CEA0FC2}"/>
          </ac:spMkLst>
        </pc:spChg>
        <pc:spChg chg="add mod">
          <ac:chgData name="Arshdeep Singh" userId="S::ar899345@dal.ca::41103031-3d26-4cdb-afd1-1fd35808a201" providerId="AD" clId="Web-{0DF7447C-BF78-1EB7-2E0D-7E824C70A8F6}" dt="2022-12-01T02:33:30.228" v="603" actId="20577"/>
          <ac:spMkLst>
            <pc:docMk/>
            <pc:sldMk cId="2232489783" sldId="279"/>
            <ac:spMk id="17" creationId="{284FD989-4E74-8DB1-EC7B-860709ED0A6C}"/>
          </ac:spMkLst>
        </pc:spChg>
        <pc:spChg chg="add mod">
          <ac:chgData name="Arshdeep Singh" userId="S::ar899345@dal.ca::41103031-3d26-4cdb-afd1-1fd35808a201" providerId="AD" clId="Web-{0DF7447C-BF78-1EB7-2E0D-7E824C70A8F6}" dt="2022-12-01T02:33:45.884" v="623" actId="20577"/>
          <ac:spMkLst>
            <pc:docMk/>
            <pc:sldMk cId="2232489783" sldId="279"/>
            <ac:spMk id="18" creationId="{AF7080CB-DD51-A16F-0EED-2C3C559DC98A}"/>
          </ac:spMkLst>
        </pc:spChg>
        <pc:picChg chg="add del mod">
          <ac:chgData name="Arshdeep Singh" userId="S::ar899345@dal.ca::41103031-3d26-4cdb-afd1-1fd35808a201" providerId="AD" clId="Web-{0DF7447C-BF78-1EB7-2E0D-7E824C70A8F6}" dt="2022-12-01T01:10:23.549" v="49"/>
          <ac:picMkLst>
            <pc:docMk/>
            <pc:sldMk cId="2232489783" sldId="279"/>
            <ac:picMk id="3" creationId="{D84D5636-575E-8740-FE5C-8F6B2F6B7E4B}"/>
          </ac:picMkLst>
        </pc:picChg>
        <pc:picChg chg="add del">
          <ac:chgData name="Arshdeep Singh" userId="S::ar899345@dal.ca::41103031-3d26-4cdb-afd1-1fd35808a201" providerId="AD" clId="Web-{0DF7447C-BF78-1EB7-2E0D-7E824C70A8F6}" dt="2022-12-01T01:10:55.549" v="53"/>
          <ac:picMkLst>
            <pc:docMk/>
            <pc:sldMk cId="2232489783" sldId="279"/>
            <ac:picMk id="4" creationId="{0128C489-095E-EDE8-EF49-77047526D61A}"/>
          </ac:picMkLst>
        </pc:picChg>
        <pc:picChg chg="add del">
          <ac:chgData name="Arshdeep Singh" userId="S::ar899345@dal.ca::41103031-3d26-4cdb-afd1-1fd35808a201" providerId="AD" clId="Web-{0DF7447C-BF78-1EB7-2E0D-7E824C70A8F6}" dt="2022-12-01T01:10:01.830" v="44"/>
          <ac:picMkLst>
            <pc:docMk/>
            <pc:sldMk cId="2232489783" sldId="279"/>
            <ac:picMk id="5" creationId="{A0E483D1-F843-3104-7033-E0E78B8240BF}"/>
          </ac:picMkLst>
        </pc:picChg>
        <pc:picChg chg="add del">
          <ac:chgData name="Arshdeep Singh" userId="S::ar899345@dal.ca::41103031-3d26-4cdb-afd1-1fd35808a201" providerId="AD" clId="Web-{0DF7447C-BF78-1EB7-2E0D-7E824C70A8F6}" dt="2022-12-01T01:10:03.002" v="45"/>
          <ac:picMkLst>
            <pc:docMk/>
            <pc:sldMk cId="2232489783" sldId="279"/>
            <ac:picMk id="6" creationId="{032BDE92-1643-AC97-6434-475433989F21}"/>
          </ac:picMkLst>
        </pc:picChg>
        <pc:picChg chg="add del mod">
          <ac:chgData name="Arshdeep Singh" userId="S::ar899345@dal.ca::41103031-3d26-4cdb-afd1-1fd35808a201" providerId="AD" clId="Web-{0DF7447C-BF78-1EB7-2E0D-7E824C70A8F6}" dt="2022-12-01T01:10:21.174" v="48"/>
          <ac:picMkLst>
            <pc:docMk/>
            <pc:sldMk cId="2232489783" sldId="279"/>
            <ac:picMk id="7" creationId="{0B31156C-B9B3-FA51-5014-5B4C43227E8A}"/>
          </ac:picMkLst>
        </pc:picChg>
        <pc:picChg chg="add del mod">
          <ac:chgData name="Arshdeep Singh" userId="S::ar899345@dal.ca::41103031-3d26-4cdb-afd1-1fd35808a201" providerId="AD" clId="Web-{0DF7447C-BF78-1EB7-2E0D-7E824C70A8F6}" dt="2022-12-01T01:36:22.786" v="196"/>
          <ac:picMkLst>
            <pc:docMk/>
            <pc:sldMk cId="2232489783" sldId="279"/>
            <ac:picMk id="8" creationId="{B9973A74-744A-543E-827D-9ACADE1BDA96}"/>
          </ac:picMkLst>
        </pc:picChg>
        <pc:picChg chg="add mod">
          <ac:chgData name="Arshdeep Singh" userId="S::ar899345@dal.ca::41103031-3d26-4cdb-afd1-1fd35808a201" providerId="AD" clId="Web-{0DF7447C-BF78-1EB7-2E0D-7E824C70A8F6}" dt="2022-12-01T02:07:46.054" v="314" actId="1076"/>
          <ac:picMkLst>
            <pc:docMk/>
            <pc:sldMk cId="2232489783" sldId="279"/>
            <ac:picMk id="9" creationId="{3EDABD6F-235F-3A14-8A9E-6433635F79D4}"/>
          </ac:picMkLst>
        </pc:picChg>
        <pc:picChg chg="add del mod">
          <ac:chgData name="Arshdeep Singh" userId="S::ar899345@dal.ca::41103031-3d26-4cdb-afd1-1fd35808a201" providerId="AD" clId="Web-{0DF7447C-BF78-1EB7-2E0D-7E824C70A8F6}" dt="2022-12-01T02:07:43.585" v="313"/>
          <ac:picMkLst>
            <pc:docMk/>
            <pc:sldMk cId="2232489783" sldId="279"/>
            <ac:picMk id="10" creationId="{C252E2CB-4A47-42DD-0DC4-B7359277E87E}"/>
          </ac:picMkLst>
        </pc:picChg>
        <pc:picChg chg="add mod">
          <ac:chgData name="Arshdeep Singh" userId="S::ar899345@dal.ca::41103031-3d26-4cdb-afd1-1fd35808a201" providerId="AD" clId="Web-{0DF7447C-BF78-1EB7-2E0D-7E824C70A8F6}" dt="2022-12-01T02:08:12.789" v="322" actId="1076"/>
          <ac:picMkLst>
            <pc:docMk/>
            <pc:sldMk cId="2232489783" sldId="279"/>
            <ac:picMk id="11" creationId="{60657A76-F133-F5BC-6B0A-28BD7E39EEEA}"/>
          </ac:picMkLst>
        </pc:picChg>
        <pc:picChg chg="add mod">
          <ac:chgData name="Arshdeep Singh" userId="S::ar899345@dal.ca::41103031-3d26-4cdb-afd1-1fd35808a201" providerId="AD" clId="Web-{0DF7447C-BF78-1EB7-2E0D-7E824C70A8F6}" dt="2022-12-01T02:08:06.898" v="320" actId="1076"/>
          <ac:picMkLst>
            <pc:docMk/>
            <pc:sldMk cId="2232489783" sldId="279"/>
            <ac:picMk id="12" creationId="{917EA9AE-826B-9ABA-73AD-2148F2CD405C}"/>
          </ac:picMkLst>
        </pc:picChg>
        <pc:picChg chg="add mod">
          <ac:chgData name="Arshdeep Singh" userId="S::ar899345@dal.ca::41103031-3d26-4cdb-afd1-1fd35808a201" providerId="AD" clId="Web-{0DF7447C-BF78-1EB7-2E0D-7E824C70A8F6}" dt="2022-12-01T02:08:14.679" v="323" actId="1076"/>
          <ac:picMkLst>
            <pc:docMk/>
            <pc:sldMk cId="2232489783" sldId="279"/>
            <ac:picMk id="13" creationId="{864CC482-4D1B-2D6C-8536-951D1ECEED54}"/>
          </ac:picMkLst>
        </pc:picChg>
      </pc:sldChg>
      <pc:sldChg chg="addSp delSp modSp add del replId">
        <pc:chgData name="Arshdeep Singh" userId="S::ar899345@dal.ca::41103031-3d26-4cdb-afd1-1fd35808a201" providerId="AD" clId="Web-{0DF7447C-BF78-1EB7-2E0D-7E824C70A8F6}" dt="2022-12-01T01:37:36.177" v="201"/>
        <pc:sldMkLst>
          <pc:docMk/>
          <pc:sldMk cId="2925363439" sldId="280"/>
        </pc:sldMkLst>
        <pc:spChg chg="mod">
          <ac:chgData name="Arshdeep Singh" userId="S::ar899345@dal.ca::41103031-3d26-4cdb-afd1-1fd35808a201" providerId="AD" clId="Web-{0DF7447C-BF78-1EB7-2E0D-7E824C70A8F6}" dt="2022-12-01T01:11:54.658" v="88" actId="20577"/>
          <ac:spMkLst>
            <pc:docMk/>
            <pc:sldMk cId="2925363439" sldId="280"/>
            <ac:spMk id="2" creationId="{A54DABB3-03A5-6822-8F29-449A852CEA02}"/>
          </ac:spMkLst>
        </pc:spChg>
        <pc:picChg chg="add mod">
          <ac:chgData name="Arshdeep Singh" userId="S::ar899345@dal.ca::41103031-3d26-4cdb-afd1-1fd35808a201" providerId="AD" clId="Web-{0DF7447C-BF78-1EB7-2E0D-7E824C70A8F6}" dt="2022-12-01T01:12:35.393" v="95" actId="1076"/>
          <ac:picMkLst>
            <pc:docMk/>
            <pc:sldMk cId="2925363439" sldId="280"/>
            <ac:picMk id="3" creationId="{C34F5E56-8415-4990-7767-0CA1F384A516}"/>
          </ac:picMkLst>
        </pc:picChg>
        <pc:picChg chg="add mod">
          <ac:chgData name="Arshdeep Singh" userId="S::ar899345@dal.ca::41103031-3d26-4cdb-afd1-1fd35808a201" providerId="AD" clId="Web-{0DF7447C-BF78-1EB7-2E0D-7E824C70A8F6}" dt="2022-12-01T01:13:48.127" v="97" actId="1076"/>
          <ac:picMkLst>
            <pc:docMk/>
            <pc:sldMk cId="2925363439" sldId="280"/>
            <ac:picMk id="4" creationId="{08D644E5-EF59-70C2-C843-6F908E8F7DE4}"/>
          </ac:picMkLst>
        </pc:picChg>
        <pc:picChg chg="add mod">
          <ac:chgData name="Arshdeep Singh" userId="S::ar899345@dal.ca::41103031-3d26-4cdb-afd1-1fd35808a201" providerId="AD" clId="Web-{0DF7447C-BF78-1EB7-2E0D-7E824C70A8F6}" dt="2022-12-01T01:13:51.206" v="98" actId="1076"/>
          <ac:picMkLst>
            <pc:docMk/>
            <pc:sldMk cId="2925363439" sldId="280"/>
            <ac:picMk id="5" creationId="{EE99DE1B-89B2-F998-D028-13EDAF1F4B7D}"/>
          </ac:picMkLst>
        </pc:picChg>
        <pc:picChg chg="del">
          <ac:chgData name="Arshdeep Singh" userId="S::ar899345@dal.ca::41103031-3d26-4cdb-afd1-1fd35808a201" providerId="AD" clId="Web-{0DF7447C-BF78-1EB7-2E0D-7E824C70A8F6}" dt="2022-12-01T01:12:26.330" v="92"/>
          <ac:picMkLst>
            <pc:docMk/>
            <pc:sldMk cId="2925363439" sldId="280"/>
            <ac:picMk id="8" creationId="{B9973A74-744A-543E-827D-9ACADE1BDA96}"/>
          </ac:picMkLst>
        </pc:picChg>
        <pc:picChg chg="del">
          <ac:chgData name="Arshdeep Singh" userId="S::ar899345@dal.ca::41103031-3d26-4cdb-afd1-1fd35808a201" providerId="AD" clId="Web-{0DF7447C-BF78-1EB7-2E0D-7E824C70A8F6}" dt="2022-12-01T01:11:57.737" v="89"/>
          <ac:picMkLst>
            <pc:docMk/>
            <pc:sldMk cId="2925363439" sldId="280"/>
            <ac:picMk id="9" creationId="{3EDABD6F-235F-3A14-8A9E-6433635F79D4}"/>
          </ac:picMkLst>
        </pc:picChg>
      </pc:sldChg>
      <pc:sldChg chg="delSp modSp add del replId">
        <pc:chgData name="Arshdeep Singh" userId="S::ar899345@dal.ca::41103031-3d26-4cdb-afd1-1fd35808a201" providerId="AD" clId="Web-{0DF7447C-BF78-1EB7-2E0D-7E824C70A8F6}" dt="2022-12-01T01:47:09.178" v="206"/>
        <pc:sldMkLst>
          <pc:docMk/>
          <pc:sldMk cId="2926569516" sldId="281"/>
        </pc:sldMkLst>
        <pc:spChg chg="mod">
          <ac:chgData name="Arshdeep Singh" userId="S::ar899345@dal.ca::41103031-3d26-4cdb-afd1-1fd35808a201" providerId="AD" clId="Web-{0DF7447C-BF78-1EB7-2E0D-7E824C70A8F6}" dt="2022-12-01T01:20:17.769" v="116" actId="20577"/>
          <ac:spMkLst>
            <pc:docMk/>
            <pc:sldMk cId="2926569516" sldId="281"/>
            <ac:spMk id="2" creationId="{A54DABB3-03A5-6822-8F29-449A852CEA02}"/>
          </ac:spMkLst>
        </pc:spChg>
        <pc:picChg chg="del">
          <ac:chgData name="Arshdeep Singh" userId="S::ar899345@dal.ca::41103031-3d26-4cdb-afd1-1fd35808a201" providerId="AD" clId="Web-{0DF7447C-BF78-1EB7-2E0D-7E824C70A8F6}" dt="2022-12-01T01:37:41.567" v="204"/>
          <ac:picMkLst>
            <pc:docMk/>
            <pc:sldMk cId="2926569516" sldId="281"/>
            <ac:picMk id="3" creationId="{C34F5E56-8415-4990-7767-0CA1F384A516}"/>
          </ac:picMkLst>
        </pc:picChg>
        <pc:picChg chg="del">
          <ac:chgData name="Arshdeep Singh" userId="S::ar899345@dal.ca::41103031-3d26-4cdb-afd1-1fd35808a201" providerId="AD" clId="Web-{0DF7447C-BF78-1EB7-2E0D-7E824C70A8F6}" dt="2022-12-01T01:37:38.958" v="202"/>
          <ac:picMkLst>
            <pc:docMk/>
            <pc:sldMk cId="2926569516" sldId="281"/>
            <ac:picMk id="4" creationId="{08D644E5-EF59-70C2-C843-6F908E8F7DE4}"/>
          </ac:picMkLst>
        </pc:picChg>
        <pc:picChg chg="del">
          <ac:chgData name="Arshdeep Singh" userId="S::ar899345@dal.ca::41103031-3d26-4cdb-afd1-1fd35808a201" providerId="AD" clId="Web-{0DF7447C-BF78-1EB7-2E0D-7E824C70A8F6}" dt="2022-12-01T01:37:40.271" v="203"/>
          <ac:picMkLst>
            <pc:docMk/>
            <pc:sldMk cId="2926569516" sldId="281"/>
            <ac:picMk id="5" creationId="{EE99DE1B-89B2-F998-D028-13EDAF1F4B7D}"/>
          </ac:picMkLst>
        </pc:picChg>
      </pc:sldChg>
      <pc:sldChg chg="addSp delSp modSp add replId">
        <pc:chgData name="Arshdeep Singh" userId="S::ar899345@dal.ca::41103031-3d26-4cdb-afd1-1fd35808a201" providerId="AD" clId="Web-{0DF7447C-BF78-1EB7-2E0D-7E824C70A8F6}" dt="2022-12-01T02:37:53.587" v="1026" actId="20577"/>
        <pc:sldMkLst>
          <pc:docMk/>
          <pc:sldMk cId="1151658885" sldId="282"/>
        </pc:sldMkLst>
        <pc:spChg chg="mod">
          <ac:chgData name="Arshdeep Singh" userId="S::ar899345@dal.ca::41103031-3d26-4cdb-afd1-1fd35808a201" providerId="AD" clId="Web-{0DF7447C-BF78-1EB7-2E0D-7E824C70A8F6}" dt="2022-12-01T02:37:53.587" v="1026" actId="20577"/>
          <ac:spMkLst>
            <pc:docMk/>
            <pc:sldMk cId="1151658885" sldId="282"/>
            <ac:spMk id="2" creationId="{A54DABB3-03A5-6822-8F29-449A852CEA02}"/>
          </ac:spMkLst>
        </pc:spChg>
        <pc:spChg chg="add mod">
          <ac:chgData name="Arshdeep Singh" userId="S::ar899345@dal.ca::41103031-3d26-4cdb-afd1-1fd35808a201" providerId="AD" clId="Web-{0DF7447C-BF78-1EB7-2E0D-7E824C70A8F6}" dt="2022-12-01T02:31:56.665" v="492" actId="20577"/>
          <ac:spMkLst>
            <pc:docMk/>
            <pc:sldMk cId="1151658885" sldId="282"/>
            <ac:spMk id="9" creationId="{39DA1A4D-4879-473A-FF08-17C3F9C5855C}"/>
          </ac:spMkLst>
        </pc:spChg>
        <pc:spChg chg="add mod">
          <ac:chgData name="Arshdeep Singh" userId="S::ar899345@dal.ca::41103031-3d26-4cdb-afd1-1fd35808a201" providerId="AD" clId="Web-{0DF7447C-BF78-1EB7-2E0D-7E824C70A8F6}" dt="2022-12-01T02:32:27.071" v="521" actId="1076"/>
          <ac:spMkLst>
            <pc:docMk/>
            <pc:sldMk cId="1151658885" sldId="282"/>
            <ac:spMk id="10" creationId="{8BCFA2E3-2753-DBC6-A668-4390C0469638}"/>
          </ac:spMkLst>
        </pc:spChg>
        <pc:spChg chg="add mod">
          <ac:chgData name="Arshdeep Singh" userId="S::ar899345@dal.ca::41103031-3d26-4cdb-afd1-1fd35808a201" providerId="AD" clId="Web-{0DF7447C-BF78-1EB7-2E0D-7E824C70A8F6}" dt="2022-12-01T02:32:42.540" v="535" actId="20577"/>
          <ac:spMkLst>
            <pc:docMk/>
            <pc:sldMk cId="1151658885" sldId="282"/>
            <ac:spMk id="11" creationId="{49304B55-B93F-EBBE-8E01-07F21AA70BCF}"/>
          </ac:spMkLst>
        </pc:spChg>
        <pc:picChg chg="add mod">
          <ac:chgData name="Arshdeep Singh" userId="S::ar899345@dal.ca::41103031-3d26-4cdb-afd1-1fd35808a201" providerId="AD" clId="Web-{0DF7447C-BF78-1EB7-2E0D-7E824C70A8F6}" dt="2022-12-01T01:36:07.333" v="193" actId="1076"/>
          <ac:picMkLst>
            <pc:docMk/>
            <pc:sldMk cId="1151658885" sldId="282"/>
            <ac:picMk id="3" creationId="{44FF64CE-C59D-B5C5-6FB4-463D7B65BF87}"/>
          </ac:picMkLst>
        </pc:picChg>
        <pc:picChg chg="del">
          <ac:chgData name="Arshdeep Singh" userId="S::ar899345@dal.ca::41103031-3d26-4cdb-afd1-1fd35808a201" providerId="AD" clId="Web-{0DF7447C-BF78-1EB7-2E0D-7E824C70A8F6}" dt="2022-12-01T01:35:57.645" v="189"/>
          <ac:picMkLst>
            <pc:docMk/>
            <pc:sldMk cId="1151658885" sldId="282"/>
            <ac:picMk id="4" creationId="{0128C489-095E-EDE8-EF49-77047526D61A}"/>
          </ac:picMkLst>
        </pc:picChg>
        <pc:picChg chg="del">
          <ac:chgData name="Arshdeep Singh" userId="S::ar899345@dal.ca::41103031-3d26-4cdb-afd1-1fd35808a201" providerId="AD" clId="Web-{0DF7447C-BF78-1EB7-2E0D-7E824C70A8F6}" dt="2022-12-01T01:31:51.348" v="184"/>
          <ac:picMkLst>
            <pc:docMk/>
            <pc:sldMk cId="1151658885" sldId="282"/>
            <ac:picMk id="5" creationId="{A0E483D1-F843-3104-7033-E0E78B8240BF}"/>
          </ac:picMkLst>
        </pc:picChg>
        <pc:picChg chg="add mod">
          <ac:chgData name="Arshdeep Singh" userId="S::ar899345@dal.ca::41103031-3d26-4cdb-afd1-1fd35808a201" providerId="AD" clId="Web-{0DF7447C-BF78-1EB7-2E0D-7E824C70A8F6}" dt="2022-12-01T01:36:11.739" v="195" actId="1076"/>
          <ac:picMkLst>
            <pc:docMk/>
            <pc:sldMk cId="1151658885" sldId="282"/>
            <ac:picMk id="6" creationId="{69FE52B5-615B-CC9A-3F34-91AB4D2BCD15}"/>
          </ac:picMkLst>
        </pc:picChg>
        <pc:picChg chg="add mod">
          <ac:chgData name="Arshdeep Singh" userId="S::ar899345@dal.ca::41103031-3d26-4cdb-afd1-1fd35808a201" providerId="AD" clId="Web-{0DF7447C-BF78-1EB7-2E0D-7E824C70A8F6}" dt="2022-12-01T01:36:08.974" v="194" actId="1076"/>
          <ac:picMkLst>
            <pc:docMk/>
            <pc:sldMk cId="1151658885" sldId="282"/>
            <ac:picMk id="7" creationId="{B22F2E3A-8D13-0D3C-F9F8-DF22F1076CB2}"/>
          </ac:picMkLst>
        </pc:picChg>
      </pc:sldChg>
      <pc:sldChg chg="new del">
        <pc:chgData name="Arshdeep Singh" userId="S::ar899345@dal.ca::41103031-3d26-4cdb-afd1-1fd35808a201" providerId="AD" clId="Web-{0DF7447C-BF78-1EB7-2E0D-7E824C70A8F6}" dt="2022-12-01T02:08:35.070" v="324"/>
        <pc:sldMkLst>
          <pc:docMk/>
          <pc:sldMk cId="31126622" sldId="283"/>
        </pc:sldMkLst>
      </pc:sldChg>
      <pc:sldChg chg="addSp delSp modSp add replId">
        <pc:chgData name="Arshdeep Singh" userId="S::ar899345@dal.ca::41103031-3d26-4cdb-afd1-1fd35808a201" providerId="AD" clId="Web-{0DF7447C-BF78-1EB7-2E0D-7E824C70A8F6}" dt="2022-12-01T02:37:59.603" v="1028" actId="20577"/>
        <pc:sldMkLst>
          <pc:docMk/>
          <pc:sldMk cId="2312589942" sldId="284"/>
        </pc:sldMkLst>
        <pc:spChg chg="mod">
          <ac:chgData name="Arshdeep Singh" userId="S::ar899345@dal.ca::41103031-3d26-4cdb-afd1-1fd35808a201" providerId="AD" clId="Web-{0DF7447C-BF78-1EB7-2E0D-7E824C70A8F6}" dt="2022-12-01T02:37:59.603" v="1028" actId="20577"/>
          <ac:spMkLst>
            <pc:docMk/>
            <pc:sldMk cId="2312589942" sldId="284"/>
            <ac:spMk id="2" creationId="{A54DABB3-03A5-6822-8F29-449A852CEA02}"/>
          </ac:spMkLst>
        </pc:spChg>
        <pc:spChg chg="add mod">
          <ac:chgData name="Arshdeep Singh" userId="S::ar899345@dal.ca::41103031-3d26-4cdb-afd1-1fd35808a201" providerId="AD" clId="Web-{0DF7447C-BF78-1EB7-2E0D-7E824C70A8F6}" dt="2022-12-01T02:33:58.962" v="642" actId="20577"/>
          <ac:spMkLst>
            <pc:docMk/>
            <pc:sldMk cId="2312589942" sldId="284"/>
            <ac:spMk id="7" creationId="{9FA78EC7-6121-3B75-99D6-AB6775B26A4C}"/>
          </ac:spMkLst>
        </pc:spChg>
        <pc:spChg chg="add mod">
          <ac:chgData name="Arshdeep Singh" userId="S::ar899345@dal.ca::41103031-3d26-4cdb-afd1-1fd35808a201" providerId="AD" clId="Web-{0DF7447C-BF78-1EB7-2E0D-7E824C70A8F6}" dt="2022-12-01T02:34:25.603" v="667" actId="14100"/>
          <ac:spMkLst>
            <pc:docMk/>
            <pc:sldMk cId="2312589942" sldId="284"/>
            <ac:spMk id="12" creationId="{1090E2C8-046B-0882-B237-8723F17E819D}"/>
          </ac:spMkLst>
        </pc:spChg>
        <pc:spChg chg="add mod">
          <ac:chgData name="Arshdeep Singh" userId="S::ar899345@dal.ca::41103031-3d26-4cdb-afd1-1fd35808a201" providerId="AD" clId="Web-{0DF7447C-BF78-1EB7-2E0D-7E824C70A8F6}" dt="2022-12-01T02:34:47.712" v="700" actId="20577"/>
          <ac:spMkLst>
            <pc:docMk/>
            <pc:sldMk cId="2312589942" sldId="284"/>
            <ac:spMk id="14" creationId="{6A062047-B24C-0CBD-2D4C-D107C9AA1E65}"/>
          </ac:spMkLst>
        </pc:spChg>
        <pc:picChg chg="add mod">
          <ac:chgData name="Arshdeep Singh" userId="S::ar899345@dal.ca::41103031-3d26-4cdb-afd1-1fd35808a201" providerId="AD" clId="Web-{0DF7447C-BF78-1EB7-2E0D-7E824C70A8F6}" dt="2022-12-01T01:47:53.694" v="231" actId="1076"/>
          <ac:picMkLst>
            <pc:docMk/>
            <pc:sldMk cId="2312589942" sldId="284"/>
            <ac:picMk id="3" creationId="{9DFFAD74-4DFA-6023-4694-1DFCC5CE9DA5}"/>
          </ac:picMkLst>
        </pc:picChg>
        <pc:picChg chg="add mod">
          <ac:chgData name="Arshdeep Singh" userId="S::ar899345@dal.ca::41103031-3d26-4cdb-afd1-1fd35808a201" providerId="AD" clId="Web-{0DF7447C-BF78-1EB7-2E0D-7E824C70A8F6}" dt="2022-12-01T01:47:48.084" v="230" actId="1076"/>
          <ac:picMkLst>
            <pc:docMk/>
            <pc:sldMk cId="2312589942" sldId="284"/>
            <ac:picMk id="4" creationId="{EC069D55-E7DF-A249-A4B2-B993EFCB730C}"/>
          </ac:picMkLst>
        </pc:picChg>
        <pc:picChg chg="add mod">
          <ac:chgData name="Arshdeep Singh" userId="S::ar899345@dal.ca::41103031-3d26-4cdb-afd1-1fd35808a201" providerId="AD" clId="Web-{0DF7447C-BF78-1EB7-2E0D-7E824C70A8F6}" dt="2022-12-01T01:47:39.240" v="227" actId="1076"/>
          <ac:picMkLst>
            <pc:docMk/>
            <pc:sldMk cId="2312589942" sldId="284"/>
            <ac:picMk id="5" creationId="{91604BB0-FF7A-6D88-544C-70029A99F525}"/>
          </ac:picMkLst>
        </pc:picChg>
        <pc:picChg chg="del">
          <ac:chgData name="Arshdeep Singh" userId="S::ar899345@dal.ca::41103031-3d26-4cdb-afd1-1fd35808a201" providerId="AD" clId="Web-{0DF7447C-BF78-1EB7-2E0D-7E824C70A8F6}" dt="2022-12-01T01:47:21.240" v="220"/>
          <ac:picMkLst>
            <pc:docMk/>
            <pc:sldMk cId="2312589942" sldId="284"/>
            <ac:picMk id="9" creationId="{3EDABD6F-235F-3A14-8A9E-6433635F79D4}"/>
          </ac:picMkLst>
        </pc:picChg>
        <pc:picChg chg="del">
          <ac:chgData name="Arshdeep Singh" userId="S::ar899345@dal.ca::41103031-3d26-4cdb-afd1-1fd35808a201" providerId="AD" clId="Web-{0DF7447C-BF78-1EB7-2E0D-7E824C70A8F6}" dt="2022-12-01T01:47:20.193" v="219"/>
          <ac:picMkLst>
            <pc:docMk/>
            <pc:sldMk cId="2312589942" sldId="284"/>
            <ac:picMk id="10" creationId="{C252E2CB-4A47-42DD-0DC4-B7359277E87E}"/>
          </ac:picMkLst>
        </pc:picChg>
        <pc:picChg chg="add del">
          <ac:chgData name="Arshdeep Singh" userId="S::ar899345@dal.ca::41103031-3d26-4cdb-afd1-1fd35808a201" providerId="AD" clId="Web-{0DF7447C-BF78-1EB7-2E0D-7E824C70A8F6}" dt="2022-12-01T01:47:35.272" v="226"/>
          <ac:picMkLst>
            <pc:docMk/>
            <pc:sldMk cId="2312589942" sldId="284"/>
            <ac:picMk id="11" creationId="{60657A76-F133-F5BC-6B0A-28BD7E39EEEA}"/>
          </ac:picMkLst>
        </pc:picChg>
      </pc:sldChg>
      <pc:sldChg chg="addSp delSp modSp add replId">
        <pc:chgData name="Arshdeep Singh" userId="S::ar899345@dal.ca::41103031-3d26-4cdb-afd1-1fd35808a201" providerId="AD" clId="Web-{0DF7447C-BF78-1EB7-2E0D-7E824C70A8F6}" dt="2022-12-01T02:38:03.103" v="1029" actId="20577"/>
        <pc:sldMkLst>
          <pc:docMk/>
          <pc:sldMk cId="1069784853" sldId="285"/>
        </pc:sldMkLst>
        <pc:spChg chg="mod">
          <ac:chgData name="Arshdeep Singh" userId="S::ar899345@dal.ca::41103031-3d26-4cdb-afd1-1fd35808a201" providerId="AD" clId="Web-{0DF7447C-BF78-1EB7-2E0D-7E824C70A8F6}" dt="2022-12-01T02:38:03.103" v="1029" actId="20577"/>
          <ac:spMkLst>
            <pc:docMk/>
            <pc:sldMk cId="1069784853" sldId="285"/>
            <ac:spMk id="2" creationId="{A54DABB3-03A5-6822-8F29-449A852CEA02}"/>
          </ac:spMkLst>
        </pc:spChg>
        <pc:spChg chg="add mod">
          <ac:chgData name="Arshdeep Singh" userId="S::ar899345@dal.ca::41103031-3d26-4cdb-afd1-1fd35808a201" providerId="AD" clId="Web-{0DF7447C-BF78-1EB7-2E0D-7E824C70A8F6}" dt="2022-12-01T02:35:01.540" v="727" actId="20577"/>
          <ac:spMkLst>
            <pc:docMk/>
            <pc:sldMk cId="1069784853" sldId="285"/>
            <ac:spMk id="12" creationId="{FCF82144-C9DC-091F-83B3-A440A4807144}"/>
          </ac:spMkLst>
        </pc:spChg>
        <pc:spChg chg="add mod">
          <ac:chgData name="Arshdeep Singh" userId="S::ar899345@dal.ca::41103031-3d26-4cdb-afd1-1fd35808a201" providerId="AD" clId="Web-{0DF7447C-BF78-1EB7-2E0D-7E824C70A8F6}" dt="2022-12-01T02:35:18.150" v="752" actId="1076"/>
          <ac:spMkLst>
            <pc:docMk/>
            <pc:sldMk cId="1069784853" sldId="285"/>
            <ac:spMk id="14" creationId="{CC9E7A2E-6C89-F9B5-0901-26F32CC12A44}"/>
          </ac:spMkLst>
        </pc:spChg>
        <pc:spChg chg="add mod">
          <ac:chgData name="Arshdeep Singh" userId="S::ar899345@dal.ca::41103031-3d26-4cdb-afd1-1fd35808a201" providerId="AD" clId="Web-{0DF7447C-BF78-1EB7-2E0D-7E824C70A8F6}" dt="2022-12-01T02:35:33.525" v="784" actId="20577"/>
          <ac:spMkLst>
            <pc:docMk/>
            <pc:sldMk cId="1069784853" sldId="285"/>
            <ac:spMk id="15" creationId="{6A74A151-5851-79CC-76F7-579DDE1CDD89}"/>
          </ac:spMkLst>
        </pc:spChg>
        <pc:spChg chg="add mod">
          <ac:chgData name="Arshdeep Singh" userId="S::ar899345@dal.ca::41103031-3d26-4cdb-afd1-1fd35808a201" providerId="AD" clId="Web-{0DF7447C-BF78-1EB7-2E0D-7E824C70A8F6}" dt="2022-12-01T02:35:46.462" v="814" actId="20577"/>
          <ac:spMkLst>
            <pc:docMk/>
            <pc:sldMk cId="1069784853" sldId="285"/>
            <ac:spMk id="16" creationId="{D3BBEE21-A0D2-DAC1-B5B1-69518EAE1DC4}"/>
          </ac:spMkLst>
        </pc:spChg>
        <pc:picChg chg="del">
          <ac:chgData name="Arshdeep Singh" userId="S::ar899345@dal.ca::41103031-3d26-4cdb-afd1-1fd35808a201" providerId="AD" clId="Web-{0DF7447C-BF78-1EB7-2E0D-7E824C70A8F6}" dt="2022-12-01T01:59:35.554" v="262"/>
          <ac:picMkLst>
            <pc:docMk/>
            <pc:sldMk cId="1069784853" sldId="285"/>
            <ac:picMk id="3" creationId="{9DFFAD74-4DFA-6023-4694-1DFCC5CE9DA5}"/>
          </ac:picMkLst>
        </pc:picChg>
        <pc:picChg chg="del">
          <ac:chgData name="Arshdeep Singh" userId="S::ar899345@dal.ca::41103031-3d26-4cdb-afd1-1fd35808a201" providerId="AD" clId="Web-{0DF7447C-BF78-1EB7-2E0D-7E824C70A8F6}" dt="2022-12-01T01:59:15.491" v="259"/>
          <ac:picMkLst>
            <pc:docMk/>
            <pc:sldMk cId="1069784853" sldId="285"/>
            <ac:picMk id="4" creationId="{EC069D55-E7DF-A249-A4B2-B993EFCB730C}"/>
          </ac:picMkLst>
        </pc:picChg>
        <pc:picChg chg="del">
          <ac:chgData name="Arshdeep Singh" userId="S::ar899345@dal.ca::41103031-3d26-4cdb-afd1-1fd35808a201" providerId="AD" clId="Web-{0DF7447C-BF78-1EB7-2E0D-7E824C70A8F6}" dt="2022-12-01T01:59:13.304" v="258"/>
          <ac:picMkLst>
            <pc:docMk/>
            <pc:sldMk cId="1069784853" sldId="285"/>
            <ac:picMk id="5" creationId="{91604BB0-FF7A-6D88-544C-70029A99F525}"/>
          </ac:picMkLst>
        </pc:picChg>
        <pc:picChg chg="add del mod">
          <ac:chgData name="Arshdeep Singh" userId="S::ar899345@dal.ca::41103031-3d26-4cdb-afd1-1fd35808a201" providerId="AD" clId="Web-{0DF7447C-BF78-1EB7-2E0D-7E824C70A8F6}" dt="2022-12-01T02:28:20.227" v="445"/>
          <ac:picMkLst>
            <pc:docMk/>
            <pc:sldMk cId="1069784853" sldId="285"/>
            <ac:picMk id="6" creationId="{4A0E09E8-7232-7CB1-F733-636C7FE5B791}"/>
          </ac:picMkLst>
        </pc:picChg>
        <pc:picChg chg="add mod">
          <ac:chgData name="Arshdeep Singh" userId="S::ar899345@dal.ca::41103031-3d26-4cdb-afd1-1fd35808a201" providerId="AD" clId="Web-{0DF7447C-BF78-1EB7-2E0D-7E824C70A8F6}" dt="2022-12-01T02:26:03.321" v="440" actId="1076"/>
          <ac:picMkLst>
            <pc:docMk/>
            <pc:sldMk cId="1069784853" sldId="285"/>
            <ac:picMk id="7" creationId="{6D58E49A-646A-F63C-77F6-7F9D3FA3E93A}"/>
          </ac:picMkLst>
        </pc:picChg>
        <pc:picChg chg="add mod">
          <ac:chgData name="Arshdeep Singh" userId="S::ar899345@dal.ca::41103031-3d26-4cdb-afd1-1fd35808a201" providerId="AD" clId="Web-{0DF7447C-BF78-1EB7-2E0D-7E824C70A8F6}" dt="2022-12-01T02:26:01.805" v="439" actId="1076"/>
          <ac:picMkLst>
            <pc:docMk/>
            <pc:sldMk cId="1069784853" sldId="285"/>
            <ac:picMk id="8" creationId="{404E58AF-D42D-85E2-580D-189EEAD68A2F}"/>
          </ac:picMkLst>
        </pc:picChg>
        <pc:picChg chg="add mod">
          <ac:chgData name="Arshdeep Singh" userId="S::ar899345@dal.ca::41103031-3d26-4cdb-afd1-1fd35808a201" providerId="AD" clId="Web-{0DF7447C-BF78-1EB7-2E0D-7E824C70A8F6}" dt="2022-12-01T02:28:32.212" v="451" actId="1076"/>
          <ac:picMkLst>
            <pc:docMk/>
            <pc:sldMk cId="1069784853" sldId="285"/>
            <ac:picMk id="9" creationId="{56A404C8-BFAB-516E-90A3-88A72F34B82D}"/>
          </ac:picMkLst>
        </pc:picChg>
        <pc:picChg chg="add mod">
          <ac:chgData name="Arshdeep Singh" userId="S::ar899345@dal.ca::41103031-3d26-4cdb-afd1-1fd35808a201" providerId="AD" clId="Web-{0DF7447C-BF78-1EB7-2E0D-7E824C70A8F6}" dt="2022-12-01T02:28:30.227" v="450" actId="1076"/>
          <ac:picMkLst>
            <pc:docMk/>
            <pc:sldMk cId="1069784853" sldId="285"/>
            <ac:picMk id="10" creationId="{408C086A-E719-E99E-6A2C-96B5DF85C3B6}"/>
          </ac:picMkLst>
        </pc:picChg>
      </pc:sldChg>
      <pc:sldChg chg="addSp delSp modSp add replId">
        <pc:chgData name="Arshdeep Singh" userId="S::ar899345@dal.ca::41103031-3d26-4cdb-afd1-1fd35808a201" providerId="AD" clId="Web-{0DF7447C-BF78-1EB7-2E0D-7E824C70A8F6}" dt="2022-12-01T02:38:07.728" v="1030" actId="20577"/>
        <pc:sldMkLst>
          <pc:docMk/>
          <pc:sldMk cId="3306600201" sldId="286"/>
        </pc:sldMkLst>
        <pc:spChg chg="mod">
          <ac:chgData name="Arshdeep Singh" userId="S::ar899345@dal.ca::41103031-3d26-4cdb-afd1-1fd35808a201" providerId="AD" clId="Web-{0DF7447C-BF78-1EB7-2E0D-7E824C70A8F6}" dt="2022-12-01T02:38:07.728" v="1030" actId="20577"/>
          <ac:spMkLst>
            <pc:docMk/>
            <pc:sldMk cId="3306600201" sldId="286"/>
            <ac:spMk id="2" creationId="{A54DABB3-03A5-6822-8F29-449A852CEA02}"/>
          </ac:spMkLst>
        </pc:spChg>
        <pc:spChg chg="add mod">
          <ac:chgData name="Arshdeep Singh" userId="S::ar899345@dal.ca::41103031-3d26-4cdb-afd1-1fd35808a201" providerId="AD" clId="Web-{0DF7447C-BF78-1EB7-2E0D-7E824C70A8F6}" dt="2022-12-01T02:36:02.025" v="858" actId="20577"/>
          <ac:spMkLst>
            <pc:docMk/>
            <pc:sldMk cId="3306600201" sldId="286"/>
            <ac:spMk id="11" creationId="{27BC2213-BB95-21C6-3DB0-B17F7BFB83E3}"/>
          </ac:spMkLst>
        </pc:spChg>
        <pc:spChg chg="add mod">
          <ac:chgData name="Arshdeep Singh" userId="S::ar899345@dal.ca::41103031-3d26-4cdb-afd1-1fd35808a201" providerId="AD" clId="Web-{0DF7447C-BF78-1EB7-2E0D-7E824C70A8F6}" dt="2022-12-01T02:36:17.337" v="880" actId="20577"/>
          <ac:spMkLst>
            <pc:docMk/>
            <pc:sldMk cId="3306600201" sldId="286"/>
            <ac:spMk id="13" creationId="{FA3E76DC-12DF-6F3E-6B23-87EE8D93EB5A}"/>
          </ac:spMkLst>
        </pc:spChg>
        <pc:spChg chg="add mod">
          <ac:chgData name="Arshdeep Singh" userId="S::ar899345@dal.ca::41103031-3d26-4cdb-afd1-1fd35808a201" providerId="AD" clId="Web-{0DF7447C-BF78-1EB7-2E0D-7E824C70A8F6}" dt="2022-12-01T02:36:30.134" v="907" actId="20577"/>
          <ac:spMkLst>
            <pc:docMk/>
            <pc:sldMk cId="3306600201" sldId="286"/>
            <ac:spMk id="15" creationId="{C399A4E1-9584-F597-702D-7670C106C42D}"/>
          </ac:spMkLst>
        </pc:spChg>
        <pc:spChg chg="add mod">
          <ac:chgData name="Arshdeep Singh" userId="S::ar899345@dal.ca::41103031-3d26-4cdb-afd1-1fd35808a201" providerId="AD" clId="Web-{0DF7447C-BF78-1EB7-2E0D-7E824C70A8F6}" dt="2022-12-01T02:36:43.993" v="928" actId="20577"/>
          <ac:spMkLst>
            <pc:docMk/>
            <pc:sldMk cId="3306600201" sldId="286"/>
            <ac:spMk id="17" creationId="{349B88BF-1BB7-A678-6021-336A5D336962}"/>
          </ac:spMkLst>
        </pc:spChg>
        <pc:picChg chg="add del mod">
          <ac:chgData name="Arshdeep Singh" userId="S::ar899345@dal.ca::41103031-3d26-4cdb-afd1-1fd35808a201" providerId="AD" clId="Web-{0DF7447C-BF78-1EB7-2E0D-7E824C70A8F6}" dt="2022-12-01T02:05:55.601" v="312"/>
          <ac:picMkLst>
            <pc:docMk/>
            <pc:sldMk cId="3306600201" sldId="286"/>
            <ac:picMk id="3" creationId="{7B263D2C-FBB0-C7A2-A765-E1CB5D65A3E5}"/>
          </ac:picMkLst>
        </pc:picChg>
        <pc:picChg chg="add mod">
          <ac:chgData name="Arshdeep Singh" userId="S::ar899345@dal.ca::41103031-3d26-4cdb-afd1-1fd35808a201" providerId="AD" clId="Web-{0DF7447C-BF78-1EB7-2E0D-7E824C70A8F6}" dt="2022-12-01T02:14:09.367" v="329" actId="1076"/>
          <ac:picMkLst>
            <pc:docMk/>
            <pc:sldMk cId="3306600201" sldId="286"/>
            <ac:picMk id="4" creationId="{48D05E0B-C3DF-ED59-C8C8-4B1472AD74D4}"/>
          </ac:picMkLst>
        </pc:picChg>
        <pc:picChg chg="add mod">
          <ac:chgData name="Arshdeep Singh" userId="S::ar899345@dal.ca::41103031-3d26-4cdb-afd1-1fd35808a201" providerId="AD" clId="Web-{0DF7447C-BF78-1EB7-2E0D-7E824C70A8F6}" dt="2022-12-01T02:14:07.242" v="328" actId="1076"/>
          <ac:picMkLst>
            <pc:docMk/>
            <pc:sldMk cId="3306600201" sldId="286"/>
            <ac:picMk id="5" creationId="{63B39C4A-FAE7-DB17-8585-BFF058023DF0}"/>
          </ac:picMkLst>
        </pc:picChg>
        <pc:picChg chg="del">
          <ac:chgData name="Arshdeep Singh" userId="S::ar899345@dal.ca::41103031-3d26-4cdb-afd1-1fd35808a201" providerId="AD" clId="Web-{0DF7447C-BF78-1EB7-2E0D-7E824C70A8F6}" dt="2022-12-01T02:05:09.382" v="305"/>
          <ac:picMkLst>
            <pc:docMk/>
            <pc:sldMk cId="3306600201" sldId="286"/>
            <ac:picMk id="6" creationId="{4A0E09E8-7232-7CB1-F733-636C7FE5B791}"/>
          </ac:picMkLst>
        </pc:picChg>
        <pc:picChg chg="del">
          <ac:chgData name="Arshdeep Singh" userId="S::ar899345@dal.ca::41103031-3d26-4cdb-afd1-1fd35808a201" providerId="AD" clId="Web-{0DF7447C-BF78-1EB7-2E0D-7E824C70A8F6}" dt="2022-12-01T02:04:48.320" v="300"/>
          <ac:picMkLst>
            <pc:docMk/>
            <pc:sldMk cId="3306600201" sldId="286"/>
            <ac:picMk id="7" creationId="{6D58E49A-646A-F63C-77F6-7F9D3FA3E93A}"/>
          </ac:picMkLst>
        </pc:picChg>
        <pc:picChg chg="add mod">
          <ac:chgData name="Arshdeep Singh" userId="S::ar899345@dal.ca::41103031-3d26-4cdb-afd1-1fd35808a201" providerId="AD" clId="Web-{0DF7447C-BF78-1EB7-2E0D-7E824C70A8F6}" dt="2022-12-01T02:14:04.086" v="327" actId="1076"/>
          <ac:picMkLst>
            <pc:docMk/>
            <pc:sldMk cId="3306600201" sldId="286"/>
            <ac:picMk id="8" creationId="{387C6078-1A11-FB95-CC6F-C97A905FA403}"/>
          </ac:picMkLst>
        </pc:picChg>
        <pc:picChg chg="add mod">
          <ac:chgData name="Arshdeep Singh" userId="S::ar899345@dal.ca::41103031-3d26-4cdb-afd1-1fd35808a201" providerId="AD" clId="Web-{0DF7447C-BF78-1EB7-2E0D-7E824C70A8F6}" dt="2022-12-01T02:14:01.570" v="326" actId="1076"/>
          <ac:picMkLst>
            <pc:docMk/>
            <pc:sldMk cId="3306600201" sldId="286"/>
            <ac:picMk id="9" creationId="{85E65CBD-2010-FC64-D649-A0884326F351}"/>
          </ac:picMkLst>
        </pc:picChg>
      </pc:sldChg>
      <pc:sldChg chg="addSp delSp modSp add replId">
        <pc:chgData name="Arshdeep Singh" userId="S::ar899345@dal.ca::41103031-3d26-4cdb-afd1-1fd35808a201" providerId="AD" clId="Web-{0DF7447C-BF78-1EB7-2E0D-7E824C70A8F6}" dt="2022-12-01T02:38:12.869" v="1032" actId="20577"/>
        <pc:sldMkLst>
          <pc:docMk/>
          <pc:sldMk cId="2150318812" sldId="287"/>
        </pc:sldMkLst>
        <pc:spChg chg="mod">
          <ac:chgData name="Arshdeep Singh" userId="S::ar899345@dal.ca::41103031-3d26-4cdb-afd1-1fd35808a201" providerId="AD" clId="Web-{0DF7447C-BF78-1EB7-2E0D-7E824C70A8F6}" dt="2022-12-01T02:38:12.869" v="1032" actId="20577"/>
          <ac:spMkLst>
            <pc:docMk/>
            <pc:sldMk cId="2150318812" sldId="287"/>
            <ac:spMk id="2" creationId="{A54DABB3-03A5-6822-8F29-449A852CEA02}"/>
          </ac:spMkLst>
        </pc:spChg>
        <pc:spChg chg="add mod">
          <ac:chgData name="Arshdeep Singh" userId="S::ar899345@dal.ca::41103031-3d26-4cdb-afd1-1fd35808a201" providerId="AD" clId="Web-{0DF7447C-BF78-1EB7-2E0D-7E824C70A8F6}" dt="2022-12-01T02:37:20.243" v="998" actId="14100"/>
          <ac:spMkLst>
            <pc:docMk/>
            <pc:sldMk cId="2150318812" sldId="287"/>
            <ac:spMk id="10" creationId="{61D7551A-64C9-9972-82F6-E3281AB30509}"/>
          </ac:spMkLst>
        </pc:spChg>
        <pc:spChg chg="add mod">
          <ac:chgData name="Arshdeep Singh" userId="S::ar899345@dal.ca::41103031-3d26-4cdb-afd1-1fd35808a201" providerId="AD" clId="Web-{0DF7447C-BF78-1EB7-2E0D-7E824C70A8F6}" dt="2022-12-01T02:37:16.009" v="995" actId="14100"/>
          <ac:spMkLst>
            <pc:docMk/>
            <pc:sldMk cId="2150318812" sldId="287"/>
            <ac:spMk id="12" creationId="{4B7A8E34-AB03-C7C8-1641-ED7E90BD9429}"/>
          </ac:spMkLst>
        </pc:spChg>
        <pc:picChg chg="add del mod">
          <ac:chgData name="Arshdeep Singh" userId="S::ar899345@dal.ca::41103031-3d26-4cdb-afd1-1fd35808a201" providerId="AD" clId="Web-{0DF7447C-BF78-1EB7-2E0D-7E824C70A8F6}" dt="2022-12-01T02:15:36.758" v="340"/>
          <ac:picMkLst>
            <pc:docMk/>
            <pc:sldMk cId="2150318812" sldId="287"/>
            <ac:picMk id="3" creationId="{953A3DA0-BB8A-1D74-C285-E11673E91E42}"/>
          </ac:picMkLst>
        </pc:picChg>
        <pc:picChg chg="del">
          <ac:chgData name="Arshdeep Singh" userId="S::ar899345@dal.ca::41103031-3d26-4cdb-afd1-1fd35808a201" providerId="AD" clId="Web-{0DF7447C-BF78-1EB7-2E0D-7E824C70A8F6}" dt="2022-12-01T02:15:04.180" v="334"/>
          <ac:picMkLst>
            <pc:docMk/>
            <pc:sldMk cId="2150318812" sldId="287"/>
            <ac:picMk id="4" creationId="{48D05E0B-C3DF-ED59-C8C8-4B1472AD74D4}"/>
          </ac:picMkLst>
        </pc:picChg>
        <pc:picChg chg="del">
          <ac:chgData name="Arshdeep Singh" userId="S::ar899345@dal.ca::41103031-3d26-4cdb-afd1-1fd35808a201" providerId="AD" clId="Web-{0DF7447C-BF78-1EB7-2E0D-7E824C70A8F6}" dt="2022-12-01T02:15:05.180" v="335"/>
          <ac:picMkLst>
            <pc:docMk/>
            <pc:sldMk cId="2150318812" sldId="287"/>
            <ac:picMk id="5" creationId="{63B39C4A-FAE7-DB17-8585-BFF058023DF0}"/>
          </ac:picMkLst>
        </pc:picChg>
        <pc:picChg chg="add mod">
          <ac:chgData name="Arshdeep Singh" userId="S::ar899345@dal.ca::41103031-3d26-4cdb-afd1-1fd35808a201" providerId="AD" clId="Web-{0DF7447C-BF78-1EB7-2E0D-7E824C70A8F6}" dt="2022-12-01T02:30:11.009" v="455" actId="1076"/>
          <ac:picMkLst>
            <pc:docMk/>
            <pc:sldMk cId="2150318812" sldId="287"/>
            <ac:picMk id="6" creationId="{3847E999-F760-BB38-79DE-0A3EB2F44C85}"/>
          </ac:picMkLst>
        </pc:picChg>
        <pc:picChg chg="del">
          <ac:chgData name="Arshdeep Singh" userId="S::ar899345@dal.ca::41103031-3d26-4cdb-afd1-1fd35808a201" providerId="AD" clId="Web-{0DF7447C-BF78-1EB7-2E0D-7E824C70A8F6}" dt="2022-12-01T02:15:06.289" v="336"/>
          <ac:picMkLst>
            <pc:docMk/>
            <pc:sldMk cId="2150318812" sldId="287"/>
            <ac:picMk id="8" creationId="{387C6078-1A11-FB95-CC6F-C97A905FA403}"/>
          </ac:picMkLst>
        </pc:picChg>
        <pc:picChg chg="mod">
          <ac:chgData name="Arshdeep Singh" userId="S::ar899345@dal.ca::41103031-3d26-4cdb-afd1-1fd35808a201" providerId="AD" clId="Web-{0DF7447C-BF78-1EB7-2E0D-7E824C70A8F6}" dt="2022-12-01T02:30:08.915" v="454" actId="1076"/>
          <ac:picMkLst>
            <pc:docMk/>
            <pc:sldMk cId="2150318812" sldId="287"/>
            <ac:picMk id="9" creationId="{85E65CBD-2010-FC64-D649-A0884326F351}"/>
          </ac:picMkLst>
        </pc:picChg>
      </pc:sldChg>
    </pc:docChg>
  </pc:docChgLst>
  <pc:docChgLst>
    <pc:chgData name="Arshdeep Singh" userId="S::ar899345@dal.ca::41103031-3d26-4cdb-afd1-1fd35808a201" providerId="AD" clId="Web-{D954BD9E-422D-4207-8AE8-D008213473DA}"/>
    <pc:docChg chg="modSld">
      <pc:chgData name="Arshdeep Singh" userId="S::ar899345@dal.ca::41103031-3d26-4cdb-afd1-1fd35808a201" providerId="AD" clId="Web-{D954BD9E-422D-4207-8AE8-D008213473DA}" dt="2022-12-01T13:52:24.796" v="122" actId="20577"/>
      <pc:docMkLst>
        <pc:docMk/>
      </pc:docMkLst>
      <pc:sldChg chg="addSp modSp">
        <pc:chgData name="Arshdeep Singh" userId="S::ar899345@dal.ca::41103031-3d26-4cdb-afd1-1fd35808a201" providerId="AD" clId="Web-{D954BD9E-422D-4207-8AE8-D008213473DA}" dt="2022-12-01T13:52:00.468" v="87" actId="1076"/>
        <pc:sldMkLst>
          <pc:docMk/>
          <pc:sldMk cId="2312589942" sldId="284"/>
        </pc:sldMkLst>
        <pc:spChg chg="mod">
          <ac:chgData name="Arshdeep Singh" userId="S::ar899345@dal.ca::41103031-3d26-4cdb-afd1-1fd35808a201" providerId="AD" clId="Web-{D954BD9E-422D-4207-8AE8-D008213473DA}" dt="2022-12-01T13:47:27.040" v="35" actId="1076"/>
          <ac:spMkLst>
            <pc:docMk/>
            <pc:sldMk cId="2312589942" sldId="284"/>
            <ac:spMk id="7" creationId="{9FA78EC7-6121-3B75-99D6-AB6775B26A4C}"/>
          </ac:spMkLst>
        </pc:spChg>
        <pc:spChg chg="add mod">
          <ac:chgData name="Arshdeep Singh" userId="S::ar899345@dal.ca::41103031-3d26-4cdb-afd1-1fd35808a201" providerId="AD" clId="Web-{D954BD9E-422D-4207-8AE8-D008213473DA}" dt="2022-12-01T13:47:27.087" v="39" actId="1076"/>
          <ac:spMkLst>
            <pc:docMk/>
            <pc:sldMk cId="2312589942" sldId="284"/>
            <ac:spMk id="8" creationId="{BE3B42E1-3AA3-CF33-97DB-427A3E25513A}"/>
          </ac:spMkLst>
        </pc:spChg>
        <pc:spChg chg="mod">
          <ac:chgData name="Arshdeep Singh" userId="S::ar899345@dal.ca::41103031-3d26-4cdb-afd1-1fd35808a201" providerId="AD" clId="Web-{D954BD9E-422D-4207-8AE8-D008213473DA}" dt="2022-12-01T13:47:27.040" v="36" actId="1076"/>
          <ac:spMkLst>
            <pc:docMk/>
            <pc:sldMk cId="2312589942" sldId="284"/>
            <ac:spMk id="12" creationId="{1090E2C8-046B-0882-B237-8723F17E819D}"/>
          </ac:spMkLst>
        </pc:spChg>
        <pc:spChg chg="mod">
          <ac:chgData name="Arshdeep Singh" userId="S::ar899345@dal.ca::41103031-3d26-4cdb-afd1-1fd35808a201" providerId="AD" clId="Web-{D954BD9E-422D-4207-8AE8-D008213473DA}" dt="2022-12-01T13:47:27.056" v="37" actId="1076"/>
          <ac:spMkLst>
            <pc:docMk/>
            <pc:sldMk cId="2312589942" sldId="284"/>
            <ac:spMk id="14" creationId="{6A062047-B24C-0CBD-2D4C-D107C9AA1E65}"/>
          </ac:spMkLst>
        </pc:spChg>
        <pc:picChg chg="mod">
          <ac:chgData name="Arshdeep Singh" userId="S::ar899345@dal.ca::41103031-3d26-4cdb-afd1-1fd35808a201" providerId="AD" clId="Web-{D954BD9E-422D-4207-8AE8-D008213473DA}" dt="2022-12-01T13:51:57.186" v="84" actId="1076"/>
          <ac:picMkLst>
            <pc:docMk/>
            <pc:sldMk cId="2312589942" sldId="284"/>
            <ac:picMk id="3" creationId="{9DFFAD74-4DFA-6023-4694-1DFCC5CE9DA5}"/>
          </ac:picMkLst>
        </pc:picChg>
        <pc:picChg chg="mod">
          <ac:chgData name="Arshdeep Singh" userId="S::ar899345@dal.ca::41103031-3d26-4cdb-afd1-1fd35808a201" providerId="AD" clId="Web-{D954BD9E-422D-4207-8AE8-D008213473DA}" dt="2022-12-01T13:51:58.561" v="85" actId="1076"/>
          <ac:picMkLst>
            <pc:docMk/>
            <pc:sldMk cId="2312589942" sldId="284"/>
            <ac:picMk id="4" creationId="{EC069D55-E7DF-A249-A4B2-B993EFCB730C}"/>
          </ac:picMkLst>
        </pc:picChg>
        <pc:picChg chg="mod">
          <ac:chgData name="Arshdeep Singh" userId="S::ar899345@dal.ca::41103031-3d26-4cdb-afd1-1fd35808a201" providerId="AD" clId="Web-{D954BD9E-422D-4207-8AE8-D008213473DA}" dt="2022-12-01T13:52:00.468" v="87" actId="1076"/>
          <ac:picMkLst>
            <pc:docMk/>
            <pc:sldMk cId="2312589942" sldId="284"/>
            <ac:picMk id="5" creationId="{91604BB0-FF7A-6D88-544C-70029A99F525}"/>
          </ac:picMkLst>
        </pc:picChg>
        <pc:picChg chg="add mod">
          <ac:chgData name="Arshdeep Singh" userId="S::ar899345@dal.ca::41103031-3d26-4cdb-afd1-1fd35808a201" providerId="AD" clId="Web-{D954BD9E-422D-4207-8AE8-D008213473DA}" dt="2022-12-01T13:51:59.499" v="86" actId="1076"/>
          <ac:picMkLst>
            <pc:docMk/>
            <pc:sldMk cId="2312589942" sldId="284"/>
            <ac:picMk id="6" creationId="{07EC420C-8D33-484D-6369-048738F918D8}"/>
          </ac:picMkLst>
        </pc:picChg>
      </pc:sldChg>
      <pc:sldChg chg="addSp modSp">
        <pc:chgData name="Arshdeep Singh" userId="S::ar899345@dal.ca::41103031-3d26-4cdb-afd1-1fd35808a201" providerId="AD" clId="Web-{D954BD9E-422D-4207-8AE8-D008213473DA}" dt="2022-12-01T13:52:24.796" v="122" actId="20577"/>
        <pc:sldMkLst>
          <pc:docMk/>
          <pc:sldMk cId="3306600201" sldId="286"/>
        </pc:sldMkLst>
        <pc:spChg chg="add mod">
          <ac:chgData name="Arshdeep Singh" userId="S::ar899345@dal.ca::41103031-3d26-4cdb-afd1-1fd35808a201" providerId="AD" clId="Web-{D954BD9E-422D-4207-8AE8-D008213473DA}" dt="2022-12-01T13:52:24.796" v="122" actId="20577"/>
          <ac:spMkLst>
            <pc:docMk/>
            <pc:sldMk cId="3306600201" sldId="286"/>
            <ac:spMk id="6" creationId="{8D3867CE-9150-E2C6-2E2F-409F95CED198}"/>
          </ac:spMkLst>
        </pc:spChg>
        <pc:spChg chg="mod">
          <ac:chgData name="Arshdeep Singh" userId="S::ar899345@dal.ca::41103031-3d26-4cdb-afd1-1fd35808a201" providerId="AD" clId="Web-{D954BD9E-422D-4207-8AE8-D008213473DA}" dt="2022-12-01T13:48:10.932" v="59" actId="1076"/>
          <ac:spMkLst>
            <pc:docMk/>
            <pc:sldMk cId="3306600201" sldId="286"/>
            <ac:spMk id="11" creationId="{27BC2213-BB95-21C6-3DB0-B17F7BFB83E3}"/>
          </ac:spMkLst>
        </pc:spChg>
        <pc:spChg chg="mod">
          <ac:chgData name="Arshdeep Singh" userId="S::ar899345@dal.ca::41103031-3d26-4cdb-afd1-1fd35808a201" providerId="AD" clId="Web-{D954BD9E-422D-4207-8AE8-D008213473DA}" dt="2022-12-01T13:48:14.728" v="60" actId="1076"/>
          <ac:spMkLst>
            <pc:docMk/>
            <pc:sldMk cId="3306600201" sldId="286"/>
            <ac:spMk id="13" creationId="{FA3E76DC-12DF-6F3E-6B23-87EE8D93EB5A}"/>
          </ac:spMkLst>
        </pc:spChg>
        <pc:spChg chg="mod">
          <ac:chgData name="Arshdeep Singh" userId="S::ar899345@dal.ca::41103031-3d26-4cdb-afd1-1fd35808a201" providerId="AD" clId="Web-{D954BD9E-422D-4207-8AE8-D008213473DA}" dt="2022-12-01T13:48:18.369" v="61" actId="1076"/>
          <ac:spMkLst>
            <pc:docMk/>
            <pc:sldMk cId="3306600201" sldId="286"/>
            <ac:spMk id="15" creationId="{C399A4E1-9584-F597-702D-7670C106C42D}"/>
          </ac:spMkLst>
        </pc:spChg>
        <pc:spChg chg="mod">
          <ac:chgData name="Arshdeep Singh" userId="S::ar899345@dal.ca::41103031-3d26-4cdb-afd1-1fd35808a201" providerId="AD" clId="Web-{D954BD9E-422D-4207-8AE8-D008213473DA}" dt="2022-12-01T13:48:21.791" v="62" actId="1076"/>
          <ac:spMkLst>
            <pc:docMk/>
            <pc:sldMk cId="3306600201" sldId="286"/>
            <ac:spMk id="17" creationId="{349B88BF-1BB7-A678-6021-336A5D336962}"/>
          </ac:spMkLst>
        </pc:spChg>
        <pc:picChg chg="add mod">
          <ac:chgData name="Arshdeep Singh" userId="S::ar899345@dal.ca::41103031-3d26-4cdb-afd1-1fd35808a201" providerId="AD" clId="Web-{D954BD9E-422D-4207-8AE8-D008213473DA}" dt="2022-12-01T13:48:42.620" v="66" actId="1076"/>
          <ac:picMkLst>
            <pc:docMk/>
            <pc:sldMk cId="3306600201" sldId="286"/>
            <ac:picMk id="3" creationId="{D2664620-4AC8-B7E1-401C-05166267C3AE}"/>
          </ac:picMkLst>
        </pc:picChg>
        <pc:picChg chg="mod">
          <ac:chgData name="Arshdeep Singh" userId="S::ar899345@dal.ca::41103031-3d26-4cdb-afd1-1fd35808a201" providerId="AD" clId="Web-{D954BD9E-422D-4207-8AE8-D008213473DA}" dt="2022-12-01T13:48:01.650" v="56" actId="1076"/>
          <ac:picMkLst>
            <pc:docMk/>
            <pc:sldMk cId="3306600201" sldId="286"/>
            <ac:picMk id="4" creationId="{48D05E0B-C3DF-ED59-C8C8-4B1472AD74D4}"/>
          </ac:picMkLst>
        </pc:picChg>
        <pc:picChg chg="mod">
          <ac:chgData name="Arshdeep Singh" userId="S::ar899345@dal.ca::41103031-3d26-4cdb-afd1-1fd35808a201" providerId="AD" clId="Web-{D954BD9E-422D-4207-8AE8-D008213473DA}" dt="2022-12-01T13:48:04.119" v="57" actId="1076"/>
          <ac:picMkLst>
            <pc:docMk/>
            <pc:sldMk cId="3306600201" sldId="286"/>
            <ac:picMk id="5" creationId="{63B39C4A-FAE7-DB17-8585-BFF058023DF0}"/>
          </ac:picMkLst>
        </pc:picChg>
        <pc:picChg chg="mod">
          <ac:chgData name="Arshdeep Singh" userId="S::ar899345@dal.ca::41103031-3d26-4cdb-afd1-1fd35808a201" providerId="AD" clId="Web-{D954BD9E-422D-4207-8AE8-D008213473DA}" dt="2022-12-01T13:48:06.010" v="58" actId="1076"/>
          <ac:picMkLst>
            <pc:docMk/>
            <pc:sldMk cId="3306600201" sldId="286"/>
            <ac:picMk id="8" creationId="{387C6078-1A11-FB95-CC6F-C97A905FA403}"/>
          </ac:picMkLst>
        </pc:picChg>
        <pc:picChg chg="mod">
          <ac:chgData name="Arshdeep Singh" userId="S::ar899345@dal.ca::41103031-3d26-4cdb-afd1-1fd35808a201" providerId="AD" clId="Web-{D954BD9E-422D-4207-8AE8-D008213473DA}" dt="2022-12-01T13:47:59.009" v="51" actId="14100"/>
          <ac:picMkLst>
            <pc:docMk/>
            <pc:sldMk cId="3306600201" sldId="286"/>
            <ac:picMk id="9" creationId="{85E65CBD-2010-FC64-D649-A0884326F35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AF973-8B76-4178-8902-F9D717EC8CA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908847AC-66A2-4E3D-8A9E-66262FA26CCE}">
      <dgm:prSet/>
      <dgm:spPr/>
      <dgm:t>
        <a:bodyPr/>
        <a:lstStyle/>
        <a:p>
          <a:pPr>
            <a:lnSpc>
              <a:spcPct val="100000"/>
            </a:lnSpc>
            <a:defRPr b="1"/>
          </a:pPr>
          <a:r>
            <a:rPr lang="en-IN"/>
            <a:t>Usability</a:t>
          </a:r>
          <a:endParaRPr lang="en-US"/>
        </a:p>
      </dgm:t>
    </dgm:pt>
    <dgm:pt modelId="{00F2D58D-A03F-4EDD-A45F-9334E0E67DFD}" type="parTrans" cxnId="{919413D0-7528-4F09-B111-B02EBA3C3237}">
      <dgm:prSet/>
      <dgm:spPr/>
      <dgm:t>
        <a:bodyPr/>
        <a:lstStyle/>
        <a:p>
          <a:endParaRPr lang="en-US"/>
        </a:p>
      </dgm:t>
    </dgm:pt>
    <dgm:pt modelId="{F6E47F62-A3CC-48B2-8440-7FE42518C598}" type="sibTrans" cxnId="{919413D0-7528-4F09-B111-B02EBA3C3237}">
      <dgm:prSet/>
      <dgm:spPr/>
      <dgm:t>
        <a:bodyPr/>
        <a:lstStyle/>
        <a:p>
          <a:endParaRPr lang="en-US"/>
        </a:p>
      </dgm:t>
    </dgm:pt>
    <dgm:pt modelId="{20BA508A-BD55-4B21-AF4B-1EA87618520B}">
      <dgm:prSet/>
      <dgm:spPr/>
      <dgm:t>
        <a:bodyPr/>
        <a:lstStyle/>
        <a:p>
          <a:pPr>
            <a:lnSpc>
              <a:spcPct val="100000"/>
            </a:lnSpc>
          </a:pPr>
          <a:r>
            <a:rPr lang="en-IN"/>
            <a:t>Search investor/start-up based on their preference: location and category</a:t>
          </a:r>
          <a:endParaRPr lang="en-US"/>
        </a:p>
      </dgm:t>
    </dgm:pt>
    <dgm:pt modelId="{0F5DA3B1-1112-413E-83D8-85A7E7C21C35}" type="parTrans" cxnId="{CEBA1A1C-4D1D-4EDC-81E1-87186A94E21D}">
      <dgm:prSet/>
      <dgm:spPr/>
      <dgm:t>
        <a:bodyPr/>
        <a:lstStyle/>
        <a:p>
          <a:endParaRPr lang="en-US"/>
        </a:p>
      </dgm:t>
    </dgm:pt>
    <dgm:pt modelId="{38A648B8-1F4B-4ADB-A748-0E3D9FB00DE2}" type="sibTrans" cxnId="{CEBA1A1C-4D1D-4EDC-81E1-87186A94E21D}">
      <dgm:prSet/>
      <dgm:spPr/>
      <dgm:t>
        <a:bodyPr/>
        <a:lstStyle/>
        <a:p>
          <a:endParaRPr lang="en-US"/>
        </a:p>
      </dgm:t>
    </dgm:pt>
    <dgm:pt modelId="{BCC57F87-FC43-4CB4-9C53-69622FE754A9}">
      <dgm:prSet/>
      <dgm:spPr/>
      <dgm:t>
        <a:bodyPr/>
        <a:lstStyle/>
        <a:p>
          <a:pPr>
            <a:lnSpc>
              <a:spcPct val="100000"/>
            </a:lnSpc>
          </a:pPr>
          <a:r>
            <a:rPr lang="en-IN"/>
            <a:t>Minimalistic Design</a:t>
          </a:r>
          <a:endParaRPr lang="en-US"/>
        </a:p>
      </dgm:t>
    </dgm:pt>
    <dgm:pt modelId="{B5B5C633-ADB9-4642-AC44-D33ACDF93A18}" type="parTrans" cxnId="{4FC00B81-E88E-491E-986D-49AF7DAB0B1B}">
      <dgm:prSet/>
      <dgm:spPr/>
      <dgm:t>
        <a:bodyPr/>
        <a:lstStyle/>
        <a:p>
          <a:endParaRPr lang="en-US"/>
        </a:p>
      </dgm:t>
    </dgm:pt>
    <dgm:pt modelId="{2B7D1F13-42DE-42BE-B05D-2D9BA34EC89D}" type="sibTrans" cxnId="{4FC00B81-E88E-491E-986D-49AF7DAB0B1B}">
      <dgm:prSet/>
      <dgm:spPr/>
      <dgm:t>
        <a:bodyPr/>
        <a:lstStyle/>
        <a:p>
          <a:endParaRPr lang="en-US"/>
        </a:p>
      </dgm:t>
    </dgm:pt>
    <dgm:pt modelId="{D1B11BB1-0C6C-478A-8426-E089D2725323}">
      <dgm:prSet/>
      <dgm:spPr/>
      <dgm:t>
        <a:bodyPr/>
        <a:lstStyle/>
        <a:p>
          <a:pPr>
            <a:lnSpc>
              <a:spcPct val="100000"/>
            </a:lnSpc>
            <a:defRPr b="1"/>
          </a:pPr>
          <a:r>
            <a:rPr lang="en-IN"/>
            <a:t>Security</a:t>
          </a:r>
          <a:endParaRPr lang="en-US"/>
        </a:p>
      </dgm:t>
    </dgm:pt>
    <dgm:pt modelId="{6564FCEF-4526-4B39-8604-006080A219E3}" type="parTrans" cxnId="{2071A0A8-5F1A-474A-B567-45358B12E29C}">
      <dgm:prSet/>
      <dgm:spPr/>
      <dgm:t>
        <a:bodyPr/>
        <a:lstStyle/>
        <a:p>
          <a:endParaRPr lang="en-US"/>
        </a:p>
      </dgm:t>
    </dgm:pt>
    <dgm:pt modelId="{81A11733-66D0-4700-9207-20D35DC5465C}" type="sibTrans" cxnId="{2071A0A8-5F1A-474A-B567-45358B12E29C}">
      <dgm:prSet/>
      <dgm:spPr/>
      <dgm:t>
        <a:bodyPr/>
        <a:lstStyle/>
        <a:p>
          <a:endParaRPr lang="en-US"/>
        </a:p>
      </dgm:t>
    </dgm:pt>
    <dgm:pt modelId="{170146EB-00B3-4C70-A560-3EEE8F6E91E1}">
      <dgm:prSet/>
      <dgm:spPr/>
      <dgm:t>
        <a:bodyPr/>
        <a:lstStyle/>
        <a:p>
          <a:pPr>
            <a:lnSpc>
              <a:spcPct val="100000"/>
            </a:lnSpc>
          </a:pPr>
          <a:r>
            <a:rPr lang="en-US"/>
            <a:t>We provided firebase authentication as part of securing the user credentials.</a:t>
          </a:r>
        </a:p>
      </dgm:t>
    </dgm:pt>
    <dgm:pt modelId="{43066A2C-544F-47C8-9D64-4D74F0D29B0F}" type="parTrans" cxnId="{DA18448A-B682-45D0-8E93-479C130DB8F3}">
      <dgm:prSet/>
      <dgm:spPr/>
      <dgm:t>
        <a:bodyPr/>
        <a:lstStyle/>
        <a:p>
          <a:endParaRPr lang="en-US"/>
        </a:p>
      </dgm:t>
    </dgm:pt>
    <dgm:pt modelId="{A0723508-B80A-44FF-A757-904A88E7FA4C}" type="sibTrans" cxnId="{DA18448A-B682-45D0-8E93-479C130DB8F3}">
      <dgm:prSet/>
      <dgm:spPr/>
      <dgm:t>
        <a:bodyPr/>
        <a:lstStyle/>
        <a:p>
          <a:endParaRPr lang="en-US"/>
        </a:p>
      </dgm:t>
    </dgm:pt>
    <dgm:pt modelId="{F1041AD9-E072-4CE1-BADD-D55FC45A7CFA}">
      <dgm:prSet/>
      <dgm:spPr/>
      <dgm:t>
        <a:bodyPr/>
        <a:lstStyle/>
        <a:p>
          <a:pPr>
            <a:lnSpc>
              <a:spcPct val="100000"/>
            </a:lnSpc>
            <a:defRPr b="1"/>
          </a:pPr>
          <a:r>
            <a:rPr lang="en-US"/>
            <a:t>Accessibility</a:t>
          </a:r>
        </a:p>
      </dgm:t>
    </dgm:pt>
    <dgm:pt modelId="{F99B0FFE-63D0-49B2-9573-0A17FD0CD7FE}" type="parTrans" cxnId="{19867013-BA71-4FF9-B961-457503DFB4BD}">
      <dgm:prSet/>
      <dgm:spPr/>
      <dgm:t>
        <a:bodyPr/>
        <a:lstStyle/>
        <a:p>
          <a:endParaRPr lang="en-US"/>
        </a:p>
      </dgm:t>
    </dgm:pt>
    <dgm:pt modelId="{8C903890-BEF2-4F5E-ADB4-23DA8C4E0139}" type="sibTrans" cxnId="{19867013-BA71-4FF9-B961-457503DFB4BD}">
      <dgm:prSet/>
      <dgm:spPr/>
      <dgm:t>
        <a:bodyPr/>
        <a:lstStyle/>
        <a:p>
          <a:endParaRPr lang="en-US"/>
        </a:p>
      </dgm:t>
    </dgm:pt>
    <dgm:pt modelId="{DBCB28DC-969B-4209-B2A9-AB88D31F860B}">
      <dgm:prSet/>
      <dgm:spPr/>
      <dgm:t>
        <a:bodyPr/>
        <a:lstStyle/>
        <a:p>
          <a:pPr>
            <a:lnSpc>
              <a:spcPct val="100000"/>
            </a:lnSpc>
          </a:pPr>
          <a:r>
            <a:rPr lang="en-US"/>
            <a:t>Implemented search functionality</a:t>
          </a:r>
        </a:p>
      </dgm:t>
    </dgm:pt>
    <dgm:pt modelId="{0DA76EEE-21AC-449C-86E4-1B9CDC8321D0}" type="parTrans" cxnId="{E11F86D2-34A3-410D-9713-032C512B7C88}">
      <dgm:prSet/>
      <dgm:spPr/>
      <dgm:t>
        <a:bodyPr/>
        <a:lstStyle/>
        <a:p>
          <a:endParaRPr lang="en-US"/>
        </a:p>
      </dgm:t>
    </dgm:pt>
    <dgm:pt modelId="{67BF9643-F4B1-4EEE-ADCC-2D829E1BFA1E}" type="sibTrans" cxnId="{E11F86D2-34A3-410D-9713-032C512B7C88}">
      <dgm:prSet/>
      <dgm:spPr/>
      <dgm:t>
        <a:bodyPr/>
        <a:lstStyle/>
        <a:p>
          <a:endParaRPr lang="en-US"/>
        </a:p>
      </dgm:t>
    </dgm:pt>
    <dgm:pt modelId="{7230F0AB-75E5-42C9-9456-77442EAA8A59}">
      <dgm:prSet/>
      <dgm:spPr/>
      <dgm:t>
        <a:bodyPr/>
        <a:lstStyle/>
        <a:p>
          <a:pPr>
            <a:lnSpc>
              <a:spcPct val="100000"/>
            </a:lnSpc>
          </a:pPr>
          <a:r>
            <a:rPr lang="en-US"/>
            <a:t>Can swipe users either left/right</a:t>
          </a:r>
        </a:p>
      </dgm:t>
    </dgm:pt>
    <dgm:pt modelId="{47F5814D-D5DF-466D-9035-59B562FA80EB}" type="parTrans" cxnId="{A5D218A9-39B7-4D06-BEA1-F3D493ACBE4B}">
      <dgm:prSet/>
      <dgm:spPr/>
      <dgm:t>
        <a:bodyPr/>
        <a:lstStyle/>
        <a:p>
          <a:endParaRPr lang="en-US"/>
        </a:p>
      </dgm:t>
    </dgm:pt>
    <dgm:pt modelId="{3C984C8F-5D66-41B0-B226-293E74A25227}" type="sibTrans" cxnId="{A5D218A9-39B7-4D06-BEA1-F3D493ACBE4B}">
      <dgm:prSet/>
      <dgm:spPr/>
      <dgm:t>
        <a:bodyPr/>
        <a:lstStyle/>
        <a:p>
          <a:endParaRPr lang="en-US"/>
        </a:p>
      </dgm:t>
    </dgm:pt>
    <dgm:pt modelId="{479861B2-CDFA-46FA-A6D8-C4A454DBA887}">
      <dgm:prSet/>
      <dgm:spPr/>
      <dgm:t>
        <a:bodyPr/>
        <a:lstStyle/>
        <a:p>
          <a:pPr>
            <a:lnSpc>
              <a:spcPct val="100000"/>
            </a:lnSpc>
            <a:defRPr b="1"/>
          </a:pPr>
          <a:r>
            <a:rPr lang="en-US"/>
            <a:t>Legal Compliance</a:t>
          </a:r>
        </a:p>
      </dgm:t>
    </dgm:pt>
    <dgm:pt modelId="{B24AFDCD-B60D-4102-9B86-7FABB1849B8A}" type="parTrans" cxnId="{68AD4863-FA26-4401-94E3-35455F489977}">
      <dgm:prSet/>
      <dgm:spPr/>
      <dgm:t>
        <a:bodyPr/>
        <a:lstStyle/>
        <a:p>
          <a:endParaRPr lang="en-US"/>
        </a:p>
      </dgm:t>
    </dgm:pt>
    <dgm:pt modelId="{C81D25C5-1845-4DF8-B591-2B5DAEDE05DC}" type="sibTrans" cxnId="{68AD4863-FA26-4401-94E3-35455F489977}">
      <dgm:prSet/>
      <dgm:spPr/>
      <dgm:t>
        <a:bodyPr/>
        <a:lstStyle/>
        <a:p>
          <a:endParaRPr lang="en-US"/>
        </a:p>
      </dgm:t>
    </dgm:pt>
    <dgm:pt modelId="{B8C2C54B-24F3-4CD7-B6C4-185D56DBC670}">
      <dgm:prSet/>
      <dgm:spPr/>
      <dgm:t>
        <a:bodyPr/>
        <a:lstStyle/>
        <a:p>
          <a:pPr>
            <a:lnSpc>
              <a:spcPct val="100000"/>
            </a:lnSpc>
          </a:pPr>
          <a:r>
            <a:rPr lang="en-US"/>
            <a:t>Adopting Terms and Conditions</a:t>
          </a:r>
        </a:p>
      </dgm:t>
    </dgm:pt>
    <dgm:pt modelId="{76539C20-267B-4068-A75C-B934DBF72F29}" type="parTrans" cxnId="{64E799E2-51F1-41B3-9C6B-340D17DAB845}">
      <dgm:prSet/>
      <dgm:spPr/>
      <dgm:t>
        <a:bodyPr/>
        <a:lstStyle/>
        <a:p>
          <a:endParaRPr lang="en-US"/>
        </a:p>
      </dgm:t>
    </dgm:pt>
    <dgm:pt modelId="{9A8699C3-11AA-488C-97AE-131186A5EBED}" type="sibTrans" cxnId="{64E799E2-51F1-41B3-9C6B-340D17DAB845}">
      <dgm:prSet/>
      <dgm:spPr/>
      <dgm:t>
        <a:bodyPr/>
        <a:lstStyle/>
        <a:p>
          <a:endParaRPr lang="en-US"/>
        </a:p>
      </dgm:t>
    </dgm:pt>
    <dgm:pt modelId="{F096D4DE-1281-4B35-A10F-0077E819BF31}">
      <dgm:prSet/>
      <dgm:spPr/>
      <dgm:t>
        <a:bodyPr/>
        <a:lstStyle/>
        <a:p>
          <a:pPr>
            <a:lnSpc>
              <a:spcPct val="100000"/>
            </a:lnSpc>
          </a:pPr>
          <a:r>
            <a:rPr lang="en-US"/>
            <a:t>EULA Statement</a:t>
          </a:r>
        </a:p>
      </dgm:t>
    </dgm:pt>
    <dgm:pt modelId="{6242D2BC-E674-4606-9786-A42EA304911B}" type="parTrans" cxnId="{D41CE64A-0CFC-463E-8798-29FE7E07F995}">
      <dgm:prSet/>
      <dgm:spPr/>
      <dgm:t>
        <a:bodyPr/>
        <a:lstStyle/>
        <a:p>
          <a:endParaRPr lang="en-US"/>
        </a:p>
      </dgm:t>
    </dgm:pt>
    <dgm:pt modelId="{74C012E0-4B38-43DC-B5AB-4A7466543618}" type="sibTrans" cxnId="{D41CE64A-0CFC-463E-8798-29FE7E07F995}">
      <dgm:prSet/>
      <dgm:spPr/>
      <dgm:t>
        <a:bodyPr/>
        <a:lstStyle/>
        <a:p>
          <a:endParaRPr lang="en-US"/>
        </a:p>
      </dgm:t>
    </dgm:pt>
    <dgm:pt modelId="{938EDCEF-7556-4343-B449-3D5A436A46F3}" type="pres">
      <dgm:prSet presAssocID="{C9DAF973-8B76-4178-8902-F9D717EC8CA3}" presName="root" presStyleCnt="0">
        <dgm:presLayoutVars>
          <dgm:dir/>
          <dgm:resizeHandles val="exact"/>
        </dgm:presLayoutVars>
      </dgm:prSet>
      <dgm:spPr/>
    </dgm:pt>
    <dgm:pt modelId="{C497999C-99AE-4A77-BBAC-263870B37363}" type="pres">
      <dgm:prSet presAssocID="{908847AC-66A2-4E3D-8A9E-66262FA26CCE}" presName="compNode" presStyleCnt="0"/>
      <dgm:spPr/>
    </dgm:pt>
    <dgm:pt modelId="{9E55FAA8-DE77-4E4E-BFD4-C9592E1AAEC5}" type="pres">
      <dgm:prSet presAssocID="{908847AC-66A2-4E3D-8A9E-66262FA26C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vertising"/>
        </a:ext>
      </dgm:extLst>
    </dgm:pt>
    <dgm:pt modelId="{57324B46-8B34-4005-83E4-7C3E61B18BBB}" type="pres">
      <dgm:prSet presAssocID="{908847AC-66A2-4E3D-8A9E-66262FA26CCE}" presName="iconSpace" presStyleCnt="0"/>
      <dgm:spPr/>
    </dgm:pt>
    <dgm:pt modelId="{A3A6A594-33C6-4DFE-912C-1A73EA2D3AD9}" type="pres">
      <dgm:prSet presAssocID="{908847AC-66A2-4E3D-8A9E-66262FA26CCE}" presName="parTx" presStyleLbl="revTx" presStyleIdx="0" presStyleCnt="8">
        <dgm:presLayoutVars>
          <dgm:chMax val="0"/>
          <dgm:chPref val="0"/>
        </dgm:presLayoutVars>
      </dgm:prSet>
      <dgm:spPr/>
    </dgm:pt>
    <dgm:pt modelId="{96CC52DB-D1DE-4CB7-8DCB-1E78A7449124}" type="pres">
      <dgm:prSet presAssocID="{908847AC-66A2-4E3D-8A9E-66262FA26CCE}" presName="txSpace" presStyleCnt="0"/>
      <dgm:spPr/>
    </dgm:pt>
    <dgm:pt modelId="{E70E988D-BD43-43E2-9668-B28D374F8388}" type="pres">
      <dgm:prSet presAssocID="{908847AC-66A2-4E3D-8A9E-66262FA26CCE}" presName="desTx" presStyleLbl="revTx" presStyleIdx="1" presStyleCnt="8">
        <dgm:presLayoutVars/>
      </dgm:prSet>
      <dgm:spPr/>
    </dgm:pt>
    <dgm:pt modelId="{5DB47A46-79C3-4ECA-BF28-898EC787FFEB}" type="pres">
      <dgm:prSet presAssocID="{F6E47F62-A3CC-48B2-8440-7FE42518C598}" presName="sibTrans" presStyleCnt="0"/>
      <dgm:spPr/>
    </dgm:pt>
    <dgm:pt modelId="{FD9628A1-AE7E-499C-BCCD-1597EA9FB29E}" type="pres">
      <dgm:prSet presAssocID="{D1B11BB1-0C6C-478A-8426-E089D2725323}" presName="compNode" presStyleCnt="0"/>
      <dgm:spPr/>
    </dgm:pt>
    <dgm:pt modelId="{FD5D8A01-E18B-439D-B25F-AE19CBDD67C5}" type="pres">
      <dgm:prSet presAssocID="{D1B11BB1-0C6C-478A-8426-E089D27253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A47C96C9-4F1F-4F4B-80BF-25E12E2B730D}" type="pres">
      <dgm:prSet presAssocID="{D1B11BB1-0C6C-478A-8426-E089D2725323}" presName="iconSpace" presStyleCnt="0"/>
      <dgm:spPr/>
    </dgm:pt>
    <dgm:pt modelId="{7D2B05F5-6711-4827-8F60-2BF5C8C3A7AC}" type="pres">
      <dgm:prSet presAssocID="{D1B11BB1-0C6C-478A-8426-E089D2725323}" presName="parTx" presStyleLbl="revTx" presStyleIdx="2" presStyleCnt="8">
        <dgm:presLayoutVars>
          <dgm:chMax val="0"/>
          <dgm:chPref val="0"/>
        </dgm:presLayoutVars>
      </dgm:prSet>
      <dgm:spPr/>
    </dgm:pt>
    <dgm:pt modelId="{A51C8286-CD3C-41BB-827A-CB69DA09BFF4}" type="pres">
      <dgm:prSet presAssocID="{D1B11BB1-0C6C-478A-8426-E089D2725323}" presName="txSpace" presStyleCnt="0"/>
      <dgm:spPr/>
    </dgm:pt>
    <dgm:pt modelId="{7B0C0C5C-ABAF-414D-9EE1-E3D00992A339}" type="pres">
      <dgm:prSet presAssocID="{D1B11BB1-0C6C-478A-8426-E089D2725323}" presName="desTx" presStyleLbl="revTx" presStyleIdx="3" presStyleCnt="8">
        <dgm:presLayoutVars/>
      </dgm:prSet>
      <dgm:spPr/>
    </dgm:pt>
    <dgm:pt modelId="{7509B945-A7A8-4EA3-9EBD-5BA9629D36C7}" type="pres">
      <dgm:prSet presAssocID="{81A11733-66D0-4700-9207-20D35DC5465C}" presName="sibTrans" presStyleCnt="0"/>
      <dgm:spPr/>
    </dgm:pt>
    <dgm:pt modelId="{07DE7A72-253A-4E06-AB87-15DFAD4FB87F}" type="pres">
      <dgm:prSet presAssocID="{F1041AD9-E072-4CE1-BADD-D55FC45A7CFA}" presName="compNode" presStyleCnt="0"/>
      <dgm:spPr/>
    </dgm:pt>
    <dgm:pt modelId="{34F4C597-5F45-4283-8709-539D3310C369}" type="pres">
      <dgm:prSet presAssocID="{F1041AD9-E072-4CE1-BADD-D55FC45A7C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934ADF0B-8A39-48DB-8150-B9FC98F7C586}" type="pres">
      <dgm:prSet presAssocID="{F1041AD9-E072-4CE1-BADD-D55FC45A7CFA}" presName="iconSpace" presStyleCnt="0"/>
      <dgm:spPr/>
    </dgm:pt>
    <dgm:pt modelId="{596A16FF-C388-4D5F-BE40-83E79CB0BF03}" type="pres">
      <dgm:prSet presAssocID="{F1041AD9-E072-4CE1-BADD-D55FC45A7CFA}" presName="parTx" presStyleLbl="revTx" presStyleIdx="4" presStyleCnt="8">
        <dgm:presLayoutVars>
          <dgm:chMax val="0"/>
          <dgm:chPref val="0"/>
        </dgm:presLayoutVars>
      </dgm:prSet>
      <dgm:spPr/>
    </dgm:pt>
    <dgm:pt modelId="{8E5B547F-8C8A-4F29-8A26-B235400FA408}" type="pres">
      <dgm:prSet presAssocID="{F1041AD9-E072-4CE1-BADD-D55FC45A7CFA}" presName="txSpace" presStyleCnt="0"/>
      <dgm:spPr/>
    </dgm:pt>
    <dgm:pt modelId="{7FDABBBF-CB8A-4F8C-922F-E1918FC81811}" type="pres">
      <dgm:prSet presAssocID="{F1041AD9-E072-4CE1-BADD-D55FC45A7CFA}" presName="desTx" presStyleLbl="revTx" presStyleIdx="5" presStyleCnt="8">
        <dgm:presLayoutVars/>
      </dgm:prSet>
      <dgm:spPr/>
    </dgm:pt>
    <dgm:pt modelId="{51FF275E-6EBB-45A6-AF58-2D736B89BA40}" type="pres">
      <dgm:prSet presAssocID="{8C903890-BEF2-4F5E-ADB4-23DA8C4E0139}" presName="sibTrans" presStyleCnt="0"/>
      <dgm:spPr/>
    </dgm:pt>
    <dgm:pt modelId="{0DA09484-F6BB-49B8-AC69-428B5422D403}" type="pres">
      <dgm:prSet presAssocID="{479861B2-CDFA-46FA-A6D8-C4A454DBA887}" presName="compNode" presStyleCnt="0"/>
      <dgm:spPr/>
    </dgm:pt>
    <dgm:pt modelId="{3833E8DE-687F-422A-979D-5575B07D36E3}" type="pres">
      <dgm:prSet presAssocID="{479861B2-CDFA-46FA-A6D8-C4A454DBA8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45349B8B-6EB5-414B-AEBD-2B60F68D3F3E}" type="pres">
      <dgm:prSet presAssocID="{479861B2-CDFA-46FA-A6D8-C4A454DBA887}" presName="iconSpace" presStyleCnt="0"/>
      <dgm:spPr/>
    </dgm:pt>
    <dgm:pt modelId="{EA3E5BE3-AB9A-4297-AA20-FEFE88F593EA}" type="pres">
      <dgm:prSet presAssocID="{479861B2-CDFA-46FA-A6D8-C4A454DBA887}" presName="parTx" presStyleLbl="revTx" presStyleIdx="6" presStyleCnt="8">
        <dgm:presLayoutVars>
          <dgm:chMax val="0"/>
          <dgm:chPref val="0"/>
        </dgm:presLayoutVars>
      </dgm:prSet>
      <dgm:spPr/>
    </dgm:pt>
    <dgm:pt modelId="{7456D0B7-0012-4D70-9D32-1BD9A62B65D6}" type="pres">
      <dgm:prSet presAssocID="{479861B2-CDFA-46FA-A6D8-C4A454DBA887}" presName="txSpace" presStyleCnt="0"/>
      <dgm:spPr/>
    </dgm:pt>
    <dgm:pt modelId="{1FF85C88-4C80-49F6-9386-D9A24BC9295F}" type="pres">
      <dgm:prSet presAssocID="{479861B2-CDFA-46FA-A6D8-C4A454DBA887}" presName="desTx" presStyleLbl="revTx" presStyleIdx="7" presStyleCnt="8">
        <dgm:presLayoutVars/>
      </dgm:prSet>
      <dgm:spPr/>
    </dgm:pt>
  </dgm:ptLst>
  <dgm:cxnLst>
    <dgm:cxn modelId="{19867013-BA71-4FF9-B961-457503DFB4BD}" srcId="{C9DAF973-8B76-4178-8902-F9D717EC8CA3}" destId="{F1041AD9-E072-4CE1-BADD-D55FC45A7CFA}" srcOrd="2" destOrd="0" parTransId="{F99B0FFE-63D0-49B2-9573-0A17FD0CD7FE}" sibTransId="{8C903890-BEF2-4F5E-ADB4-23DA8C4E0139}"/>
    <dgm:cxn modelId="{054C2116-E42D-4D37-9564-7ED24C0277B0}" type="presOf" srcId="{908847AC-66A2-4E3D-8A9E-66262FA26CCE}" destId="{A3A6A594-33C6-4DFE-912C-1A73EA2D3AD9}" srcOrd="0" destOrd="0" presId="urn:microsoft.com/office/officeart/2018/5/layout/CenteredIconLabelDescriptionList"/>
    <dgm:cxn modelId="{CEBA1A1C-4D1D-4EDC-81E1-87186A94E21D}" srcId="{908847AC-66A2-4E3D-8A9E-66262FA26CCE}" destId="{20BA508A-BD55-4B21-AF4B-1EA87618520B}" srcOrd="0" destOrd="0" parTransId="{0F5DA3B1-1112-413E-83D8-85A7E7C21C35}" sibTransId="{38A648B8-1F4B-4ADB-A748-0E3D9FB00DE2}"/>
    <dgm:cxn modelId="{21452934-3DC2-48A5-B47C-A79B82D42FD4}" type="presOf" srcId="{DBCB28DC-969B-4209-B2A9-AB88D31F860B}" destId="{7FDABBBF-CB8A-4F8C-922F-E1918FC81811}" srcOrd="0" destOrd="0" presId="urn:microsoft.com/office/officeart/2018/5/layout/CenteredIconLabelDescriptionList"/>
    <dgm:cxn modelId="{68AD4863-FA26-4401-94E3-35455F489977}" srcId="{C9DAF973-8B76-4178-8902-F9D717EC8CA3}" destId="{479861B2-CDFA-46FA-A6D8-C4A454DBA887}" srcOrd="3" destOrd="0" parTransId="{B24AFDCD-B60D-4102-9B86-7FABB1849B8A}" sibTransId="{C81D25C5-1845-4DF8-B591-2B5DAEDE05DC}"/>
    <dgm:cxn modelId="{D41CE64A-0CFC-463E-8798-29FE7E07F995}" srcId="{479861B2-CDFA-46FA-A6D8-C4A454DBA887}" destId="{F096D4DE-1281-4B35-A10F-0077E819BF31}" srcOrd="1" destOrd="0" parTransId="{6242D2BC-E674-4606-9786-A42EA304911B}" sibTransId="{74C012E0-4B38-43DC-B5AB-4A7466543618}"/>
    <dgm:cxn modelId="{524B9F6F-BA3C-4B24-80F3-9A1B8A9613BC}" type="presOf" srcId="{7230F0AB-75E5-42C9-9456-77442EAA8A59}" destId="{7FDABBBF-CB8A-4F8C-922F-E1918FC81811}" srcOrd="0" destOrd="1" presId="urn:microsoft.com/office/officeart/2018/5/layout/CenteredIconLabelDescriptionList"/>
    <dgm:cxn modelId="{FE3F7F78-838A-4897-8E9C-CF341E42831F}" type="presOf" srcId="{479861B2-CDFA-46FA-A6D8-C4A454DBA887}" destId="{EA3E5BE3-AB9A-4297-AA20-FEFE88F593EA}" srcOrd="0" destOrd="0" presId="urn:microsoft.com/office/officeart/2018/5/layout/CenteredIconLabelDescriptionList"/>
    <dgm:cxn modelId="{4FC00B81-E88E-491E-986D-49AF7DAB0B1B}" srcId="{908847AC-66A2-4E3D-8A9E-66262FA26CCE}" destId="{BCC57F87-FC43-4CB4-9C53-69622FE754A9}" srcOrd="1" destOrd="0" parTransId="{B5B5C633-ADB9-4642-AC44-D33ACDF93A18}" sibTransId="{2B7D1F13-42DE-42BE-B05D-2D9BA34EC89D}"/>
    <dgm:cxn modelId="{BD5EF589-414D-4C4E-BAC0-B44ABAD0CD73}" type="presOf" srcId="{170146EB-00B3-4C70-A560-3EEE8F6E91E1}" destId="{7B0C0C5C-ABAF-414D-9EE1-E3D00992A339}" srcOrd="0" destOrd="0" presId="urn:microsoft.com/office/officeart/2018/5/layout/CenteredIconLabelDescriptionList"/>
    <dgm:cxn modelId="{DA18448A-B682-45D0-8E93-479C130DB8F3}" srcId="{D1B11BB1-0C6C-478A-8426-E089D2725323}" destId="{170146EB-00B3-4C70-A560-3EEE8F6E91E1}" srcOrd="0" destOrd="0" parTransId="{43066A2C-544F-47C8-9D64-4D74F0D29B0F}" sibTransId="{A0723508-B80A-44FF-A757-904A88E7FA4C}"/>
    <dgm:cxn modelId="{5A462C90-7A3B-4C35-98FF-59D85F8BEE9B}" type="presOf" srcId="{D1B11BB1-0C6C-478A-8426-E089D2725323}" destId="{7D2B05F5-6711-4827-8F60-2BF5C8C3A7AC}" srcOrd="0" destOrd="0" presId="urn:microsoft.com/office/officeart/2018/5/layout/CenteredIconLabelDescriptionList"/>
    <dgm:cxn modelId="{5F8174A8-1E96-4764-AFE9-99AF73DCC48E}" type="presOf" srcId="{F1041AD9-E072-4CE1-BADD-D55FC45A7CFA}" destId="{596A16FF-C388-4D5F-BE40-83E79CB0BF03}" srcOrd="0" destOrd="0" presId="urn:microsoft.com/office/officeart/2018/5/layout/CenteredIconLabelDescriptionList"/>
    <dgm:cxn modelId="{2071A0A8-5F1A-474A-B567-45358B12E29C}" srcId="{C9DAF973-8B76-4178-8902-F9D717EC8CA3}" destId="{D1B11BB1-0C6C-478A-8426-E089D2725323}" srcOrd="1" destOrd="0" parTransId="{6564FCEF-4526-4B39-8604-006080A219E3}" sibTransId="{81A11733-66D0-4700-9207-20D35DC5465C}"/>
    <dgm:cxn modelId="{A5D218A9-39B7-4D06-BEA1-F3D493ACBE4B}" srcId="{F1041AD9-E072-4CE1-BADD-D55FC45A7CFA}" destId="{7230F0AB-75E5-42C9-9456-77442EAA8A59}" srcOrd="1" destOrd="0" parTransId="{47F5814D-D5DF-466D-9035-59B562FA80EB}" sibTransId="{3C984C8F-5D66-41B0-B226-293E74A25227}"/>
    <dgm:cxn modelId="{564337B8-271A-4B82-B064-61EC3A17F186}" type="presOf" srcId="{F096D4DE-1281-4B35-A10F-0077E819BF31}" destId="{1FF85C88-4C80-49F6-9386-D9A24BC9295F}" srcOrd="0" destOrd="1" presId="urn:microsoft.com/office/officeart/2018/5/layout/CenteredIconLabelDescriptionList"/>
    <dgm:cxn modelId="{FD1BBBBB-343B-482D-82EB-0701A8FBCA4F}" type="presOf" srcId="{B8C2C54B-24F3-4CD7-B6C4-185D56DBC670}" destId="{1FF85C88-4C80-49F6-9386-D9A24BC9295F}" srcOrd="0" destOrd="0" presId="urn:microsoft.com/office/officeart/2018/5/layout/CenteredIconLabelDescriptionList"/>
    <dgm:cxn modelId="{48CBD3C3-A1BC-4A51-A558-97BBBE53A00D}" type="presOf" srcId="{20BA508A-BD55-4B21-AF4B-1EA87618520B}" destId="{E70E988D-BD43-43E2-9668-B28D374F8388}" srcOrd="0" destOrd="0" presId="urn:microsoft.com/office/officeart/2018/5/layout/CenteredIconLabelDescriptionList"/>
    <dgm:cxn modelId="{919413D0-7528-4F09-B111-B02EBA3C3237}" srcId="{C9DAF973-8B76-4178-8902-F9D717EC8CA3}" destId="{908847AC-66A2-4E3D-8A9E-66262FA26CCE}" srcOrd="0" destOrd="0" parTransId="{00F2D58D-A03F-4EDD-A45F-9334E0E67DFD}" sibTransId="{F6E47F62-A3CC-48B2-8440-7FE42518C598}"/>
    <dgm:cxn modelId="{E11F86D2-34A3-410D-9713-032C512B7C88}" srcId="{F1041AD9-E072-4CE1-BADD-D55FC45A7CFA}" destId="{DBCB28DC-969B-4209-B2A9-AB88D31F860B}" srcOrd="0" destOrd="0" parTransId="{0DA76EEE-21AC-449C-86E4-1B9CDC8321D0}" sibTransId="{67BF9643-F4B1-4EEE-ADCC-2D829E1BFA1E}"/>
    <dgm:cxn modelId="{2D3A44E0-C340-40CA-AA6E-67632EDB5F7A}" type="presOf" srcId="{BCC57F87-FC43-4CB4-9C53-69622FE754A9}" destId="{E70E988D-BD43-43E2-9668-B28D374F8388}" srcOrd="0" destOrd="1" presId="urn:microsoft.com/office/officeart/2018/5/layout/CenteredIconLabelDescriptionList"/>
    <dgm:cxn modelId="{64E799E2-51F1-41B3-9C6B-340D17DAB845}" srcId="{479861B2-CDFA-46FA-A6D8-C4A454DBA887}" destId="{B8C2C54B-24F3-4CD7-B6C4-185D56DBC670}" srcOrd="0" destOrd="0" parTransId="{76539C20-267B-4068-A75C-B934DBF72F29}" sibTransId="{9A8699C3-11AA-488C-97AE-131186A5EBED}"/>
    <dgm:cxn modelId="{2C455AEF-F2D3-479B-96F9-3136ADDD3107}" type="presOf" srcId="{C9DAF973-8B76-4178-8902-F9D717EC8CA3}" destId="{938EDCEF-7556-4343-B449-3D5A436A46F3}" srcOrd="0" destOrd="0" presId="urn:microsoft.com/office/officeart/2018/5/layout/CenteredIconLabelDescriptionList"/>
    <dgm:cxn modelId="{2FF93AC0-364A-45D1-8BD1-01C0D6F772F0}" type="presParOf" srcId="{938EDCEF-7556-4343-B449-3D5A436A46F3}" destId="{C497999C-99AE-4A77-BBAC-263870B37363}" srcOrd="0" destOrd="0" presId="urn:microsoft.com/office/officeart/2018/5/layout/CenteredIconLabelDescriptionList"/>
    <dgm:cxn modelId="{2CA83E05-5E23-4A9C-A9BA-EF2C10208B47}" type="presParOf" srcId="{C497999C-99AE-4A77-BBAC-263870B37363}" destId="{9E55FAA8-DE77-4E4E-BFD4-C9592E1AAEC5}" srcOrd="0" destOrd="0" presId="urn:microsoft.com/office/officeart/2018/5/layout/CenteredIconLabelDescriptionList"/>
    <dgm:cxn modelId="{2D16CF7D-9602-48D6-BCED-86678DA99749}" type="presParOf" srcId="{C497999C-99AE-4A77-BBAC-263870B37363}" destId="{57324B46-8B34-4005-83E4-7C3E61B18BBB}" srcOrd="1" destOrd="0" presId="urn:microsoft.com/office/officeart/2018/5/layout/CenteredIconLabelDescriptionList"/>
    <dgm:cxn modelId="{6C54DCDB-1A95-4917-A0CC-63FBCAF30F3D}" type="presParOf" srcId="{C497999C-99AE-4A77-BBAC-263870B37363}" destId="{A3A6A594-33C6-4DFE-912C-1A73EA2D3AD9}" srcOrd="2" destOrd="0" presId="urn:microsoft.com/office/officeart/2018/5/layout/CenteredIconLabelDescriptionList"/>
    <dgm:cxn modelId="{22E8DAE8-EB18-4E51-A964-57126FC940AA}" type="presParOf" srcId="{C497999C-99AE-4A77-BBAC-263870B37363}" destId="{96CC52DB-D1DE-4CB7-8DCB-1E78A7449124}" srcOrd="3" destOrd="0" presId="urn:microsoft.com/office/officeart/2018/5/layout/CenteredIconLabelDescriptionList"/>
    <dgm:cxn modelId="{BDB3D3CF-6146-460C-8822-FA17F2EC8031}" type="presParOf" srcId="{C497999C-99AE-4A77-BBAC-263870B37363}" destId="{E70E988D-BD43-43E2-9668-B28D374F8388}" srcOrd="4" destOrd="0" presId="urn:microsoft.com/office/officeart/2018/5/layout/CenteredIconLabelDescriptionList"/>
    <dgm:cxn modelId="{25CEBB9D-11DF-4F54-82E5-7A7305021904}" type="presParOf" srcId="{938EDCEF-7556-4343-B449-3D5A436A46F3}" destId="{5DB47A46-79C3-4ECA-BF28-898EC787FFEB}" srcOrd="1" destOrd="0" presId="urn:microsoft.com/office/officeart/2018/5/layout/CenteredIconLabelDescriptionList"/>
    <dgm:cxn modelId="{499DA20E-88A7-4CCB-A693-3FEDBE7CF820}" type="presParOf" srcId="{938EDCEF-7556-4343-B449-3D5A436A46F3}" destId="{FD9628A1-AE7E-499C-BCCD-1597EA9FB29E}" srcOrd="2" destOrd="0" presId="urn:microsoft.com/office/officeart/2018/5/layout/CenteredIconLabelDescriptionList"/>
    <dgm:cxn modelId="{561D5274-605F-4BE8-A985-62A81F1AAA3D}" type="presParOf" srcId="{FD9628A1-AE7E-499C-BCCD-1597EA9FB29E}" destId="{FD5D8A01-E18B-439D-B25F-AE19CBDD67C5}" srcOrd="0" destOrd="0" presId="urn:microsoft.com/office/officeart/2018/5/layout/CenteredIconLabelDescriptionList"/>
    <dgm:cxn modelId="{8C53F928-3D28-4186-82DB-E1246054CEDF}" type="presParOf" srcId="{FD9628A1-AE7E-499C-BCCD-1597EA9FB29E}" destId="{A47C96C9-4F1F-4F4B-80BF-25E12E2B730D}" srcOrd="1" destOrd="0" presId="urn:microsoft.com/office/officeart/2018/5/layout/CenteredIconLabelDescriptionList"/>
    <dgm:cxn modelId="{40B2B442-F89D-45B8-9FC5-F5E69D239549}" type="presParOf" srcId="{FD9628A1-AE7E-499C-BCCD-1597EA9FB29E}" destId="{7D2B05F5-6711-4827-8F60-2BF5C8C3A7AC}" srcOrd="2" destOrd="0" presId="urn:microsoft.com/office/officeart/2018/5/layout/CenteredIconLabelDescriptionList"/>
    <dgm:cxn modelId="{4B2EC9CD-112E-42B9-A48F-C035AB1B5BC2}" type="presParOf" srcId="{FD9628A1-AE7E-499C-BCCD-1597EA9FB29E}" destId="{A51C8286-CD3C-41BB-827A-CB69DA09BFF4}" srcOrd="3" destOrd="0" presId="urn:microsoft.com/office/officeart/2018/5/layout/CenteredIconLabelDescriptionList"/>
    <dgm:cxn modelId="{D8A60F4E-5825-4760-828C-F4E7CCB169CD}" type="presParOf" srcId="{FD9628A1-AE7E-499C-BCCD-1597EA9FB29E}" destId="{7B0C0C5C-ABAF-414D-9EE1-E3D00992A339}" srcOrd="4" destOrd="0" presId="urn:microsoft.com/office/officeart/2018/5/layout/CenteredIconLabelDescriptionList"/>
    <dgm:cxn modelId="{D3764487-27F9-4906-9F8F-335F7EB5905B}" type="presParOf" srcId="{938EDCEF-7556-4343-B449-3D5A436A46F3}" destId="{7509B945-A7A8-4EA3-9EBD-5BA9629D36C7}" srcOrd="3" destOrd="0" presId="urn:microsoft.com/office/officeart/2018/5/layout/CenteredIconLabelDescriptionList"/>
    <dgm:cxn modelId="{6054A1FF-6D4F-46E5-8677-897B1BE1A2B1}" type="presParOf" srcId="{938EDCEF-7556-4343-B449-3D5A436A46F3}" destId="{07DE7A72-253A-4E06-AB87-15DFAD4FB87F}" srcOrd="4" destOrd="0" presId="urn:microsoft.com/office/officeart/2018/5/layout/CenteredIconLabelDescriptionList"/>
    <dgm:cxn modelId="{F52BD175-A9F8-4687-A706-ED939B9CF5A4}" type="presParOf" srcId="{07DE7A72-253A-4E06-AB87-15DFAD4FB87F}" destId="{34F4C597-5F45-4283-8709-539D3310C369}" srcOrd="0" destOrd="0" presId="urn:microsoft.com/office/officeart/2018/5/layout/CenteredIconLabelDescriptionList"/>
    <dgm:cxn modelId="{BE13B10F-AAF9-4ED6-BAA3-5A792A9E6B53}" type="presParOf" srcId="{07DE7A72-253A-4E06-AB87-15DFAD4FB87F}" destId="{934ADF0B-8A39-48DB-8150-B9FC98F7C586}" srcOrd="1" destOrd="0" presId="urn:microsoft.com/office/officeart/2018/5/layout/CenteredIconLabelDescriptionList"/>
    <dgm:cxn modelId="{C0B78E65-289D-429D-91BE-B06A14B7E5AB}" type="presParOf" srcId="{07DE7A72-253A-4E06-AB87-15DFAD4FB87F}" destId="{596A16FF-C388-4D5F-BE40-83E79CB0BF03}" srcOrd="2" destOrd="0" presId="urn:microsoft.com/office/officeart/2018/5/layout/CenteredIconLabelDescriptionList"/>
    <dgm:cxn modelId="{F204638C-85FD-44BC-909A-38A47D9C1F07}" type="presParOf" srcId="{07DE7A72-253A-4E06-AB87-15DFAD4FB87F}" destId="{8E5B547F-8C8A-4F29-8A26-B235400FA408}" srcOrd="3" destOrd="0" presId="urn:microsoft.com/office/officeart/2018/5/layout/CenteredIconLabelDescriptionList"/>
    <dgm:cxn modelId="{6E265018-5634-44B2-934F-19361417E782}" type="presParOf" srcId="{07DE7A72-253A-4E06-AB87-15DFAD4FB87F}" destId="{7FDABBBF-CB8A-4F8C-922F-E1918FC81811}" srcOrd="4" destOrd="0" presId="urn:microsoft.com/office/officeart/2018/5/layout/CenteredIconLabelDescriptionList"/>
    <dgm:cxn modelId="{D39FE4A4-245C-4908-9749-A736D10543FB}" type="presParOf" srcId="{938EDCEF-7556-4343-B449-3D5A436A46F3}" destId="{51FF275E-6EBB-45A6-AF58-2D736B89BA40}" srcOrd="5" destOrd="0" presId="urn:microsoft.com/office/officeart/2018/5/layout/CenteredIconLabelDescriptionList"/>
    <dgm:cxn modelId="{6EFD7AEC-351E-49CB-A24A-2DDB303AFFB8}" type="presParOf" srcId="{938EDCEF-7556-4343-B449-3D5A436A46F3}" destId="{0DA09484-F6BB-49B8-AC69-428B5422D403}" srcOrd="6" destOrd="0" presId="urn:microsoft.com/office/officeart/2018/5/layout/CenteredIconLabelDescriptionList"/>
    <dgm:cxn modelId="{F0E7EFE6-D139-47B9-A42B-C6C80875C3CF}" type="presParOf" srcId="{0DA09484-F6BB-49B8-AC69-428B5422D403}" destId="{3833E8DE-687F-422A-979D-5575B07D36E3}" srcOrd="0" destOrd="0" presId="urn:microsoft.com/office/officeart/2018/5/layout/CenteredIconLabelDescriptionList"/>
    <dgm:cxn modelId="{F70C10F6-CC7A-4787-9690-22FBF13E433E}" type="presParOf" srcId="{0DA09484-F6BB-49B8-AC69-428B5422D403}" destId="{45349B8B-6EB5-414B-AEBD-2B60F68D3F3E}" srcOrd="1" destOrd="0" presId="urn:microsoft.com/office/officeart/2018/5/layout/CenteredIconLabelDescriptionList"/>
    <dgm:cxn modelId="{D1B880C8-E7B5-4730-8C59-DD2265A6AF9A}" type="presParOf" srcId="{0DA09484-F6BB-49B8-AC69-428B5422D403}" destId="{EA3E5BE3-AB9A-4297-AA20-FEFE88F593EA}" srcOrd="2" destOrd="0" presId="urn:microsoft.com/office/officeart/2018/5/layout/CenteredIconLabelDescriptionList"/>
    <dgm:cxn modelId="{5DD44D1B-713C-4D45-9C09-B60F590B510D}" type="presParOf" srcId="{0DA09484-F6BB-49B8-AC69-428B5422D403}" destId="{7456D0B7-0012-4D70-9D32-1BD9A62B65D6}" srcOrd="3" destOrd="0" presId="urn:microsoft.com/office/officeart/2018/5/layout/CenteredIconLabelDescriptionList"/>
    <dgm:cxn modelId="{61896DB4-32A5-4D31-B348-C9C70DD8D0A1}" type="presParOf" srcId="{0DA09484-F6BB-49B8-AC69-428B5422D403}" destId="{1FF85C88-4C80-49F6-9386-D9A24BC9295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5FAA8-DE77-4E4E-BFD4-C9592E1AAEC5}">
      <dsp:nvSpPr>
        <dsp:cNvPr id="0" name=""/>
        <dsp:cNvSpPr/>
      </dsp:nvSpPr>
      <dsp:spPr>
        <a:xfrm>
          <a:off x="762194" y="847639"/>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6A594-33C6-4DFE-912C-1A73EA2D3AD9}">
      <dsp:nvSpPr>
        <dsp:cNvPr id="0" name=""/>
        <dsp:cNvSpPr/>
      </dsp:nvSpPr>
      <dsp:spPr>
        <a:xfrm>
          <a:off x="8092" y="1773959"/>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IN" sz="2100" kern="1200"/>
            <a:t>Usability</a:t>
          </a:r>
          <a:endParaRPr lang="en-US" sz="2100" kern="1200"/>
        </a:p>
      </dsp:txBody>
      <dsp:txXfrm>
        <a:off x="8092" y="1773959"/>
        <a:ext cx="2320312" cy="348046"/>
      </dsp:txXfrm>
    </dsp:sp>
    <dsp:sp modelId="{E70E988D-BD43-43E2-9668-B28D374F8388}">
      <dsp:nvSpPr>
        <dsp:cNvPr id="0" name=""/>
        <dsp:cNvSpPr/>
      </dsp:nvSpPr>
      <dsp:spPr>
        <a:xfrm>
          <a:off x="8092" y="2175127"/>
          <a:ext cx="2320312" cy="132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Search investor/start-up based on their preference: location and category</a:t>
          </a:r>
          <a:endParaRPr lang="en-US" sz="1600" kern="1200"/>
        </a:p>
        <a:p>
          <a:pPr marL="0" lvl="0" indent="0" algn="ctr" defTabSz="711200">
            <a:lnSpc>
              <a:spcPct val="100000"/>
            </a:lnSpc>
            <a:spcBef>
              <a:spcPct val="0"/>
            </a:spcBef>
            <a:spcAft>
              <a:spcPct val="35000"/>
            </a:spcAft>
            <a:buNone/>
          </a:pPr>
          <a:r>
            <a:rPr lang="en-IN" sz="1600" kern="1200"/>
            <a:t>Minimalistic Design</a:t>
          </a:r>
          <a:endParaRPr lang="en-US" sz="1600" kern="1200"/>
        </a:p>
      </dsp:txBody>
      <dsp:txXfrm>
        <a:off x="8092" y="2175127"/>
        <a:ext cx="2320312" cy="1328570"/>
      </dsp:txXfrm>
    </dsp:sp>
    <dsp:sp modelId="{FD5D8A01-E18B-439D-B25F-AE19CBDD67C5}">
      <dsp:nvSpPr>
        <dsp:cNvPr id="0" name=""/>
        <dsp:cNvSpPr/>
      </dsp:nvSpPr>
      <dsp:spPr>
        <a:xfrm>
          <a:off x="3488561" y="847639"/>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B05F5-6711-4827-8F60-2BF5C8C3A7AC}">
      <dsp:nvSpPr>
        <dsp:cNvPr id="0" name=""/>
        <dsp:cNvSpPr/>
      </dsp:nvSpPr>
      <dsp:spPr>
        <a:xfrm>
          <a:off x="2734460" y="1773959"/>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IN" sz="2100" kern="1200"/>
            <a:t>Security</a:t>
          </a:r>
          <a:endParaRPr lang="en-US" sz="2100" kern="1200"/>
        </a:p>
      </dsp:txBody>
      <dsp:txXfrm>
        <a:off x="2734460" y="1773959"/>
        <a:ext cx="2320312" cy="348046"/>
      </dsp:txXfrm>
    </dsp:sp>
    <dsp:sp modelId="{7B0C0C5C-ABAF-414D-9EE1-E3D00992A339}">
      <dsp:nvSpPr>
        <dsp:cNvPr id="0" name=""/>
        <dsp:cNvSpPr/>
      </dsp:nvSpPr>
      <dsp:spPr>
        <a:xfrm>
          <a:off x="2734460" y="2175127"/>
          <a:ext cx="2320312" cy="132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We provided firebase authentication as part of securing the user credentials.</a:t>
          </a:r>
        </a:p>
      </dsp:txBody>
      <dsp:txXfrm>
        <a:off x="2734460" y="2175127"/>
        <a:ext cx="2320312" cy="1328570"/>
      </dsp:txXfrm>
    </dsp:sp>
    <dsp:sp modelId="{34F4C597-5F45-4283-8709-539D3310C369}">
      <dsp:nvSpPr>
        <dsp:cNvPr id="0" name=""/>
        <dsp:cNvSpPr/>
      </dsp:nvSpPr>
      <dsp:spPr>
        <a:xfrm>
          <a:off x="6214928" y="847639"/>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A16FF-C388-4D5F-BE40-83E79CB0BF03}">
      <dsp:nvSpPr>
        <dsp:cNvPr id="0" name=""/>
        <dsp:cNvSpPr/>
      </dsp:nvSpPr>
      <dsp:spPr>
        <a:xfrm>
          <a:off x="5460827" y="1773959"/>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Accessibility</a:t>
          </a:r>
        </a:p>
      </dsp:txBody>
      <dsp:txXfrm>
        <a:off x="5460827" y="1773959"/>
        <a:ext cx="2320312" cy="348046"/>
      </dsp:txXfrm>
    </dsp:sp>
    <dsp:sp modelId="{7FDABBBF-CB8A-4F8C-922F-E1918FC81811}">
      <dsp:nvSpPr>
        <dsp:cNvPr id="0" name=""/>
        <dsp:cNvSpPr/>
      </dsp:nvSpPr>
      <dsp:spPr>
        <a:xfrm>
          <a:off x="5460827" y="2175127"/>
          <a:ext cx="2320312" cy="132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Implemented search functionality</a:t>
          </a:r>
        </a:p>
        <a:p>
          <a:pPr marL="0" lvl="0" indent="0" algn="ctr" defTabSz="711200">
            <a:lnSpc>
              <a:spcPct val="100000"/>
            </a:lnSpc>
            <a:spcBef>
              <a:spcPct val="0"/>
            </a:spcBef>
            <a:spcAft>
              <a:spcPct val="35000"/>
            </a:spcAft>
            <a:buNone/>
          </a:pPr>
          <a:r>
            <a:rPr lang="en-US" sz="1600" kern="1200"/>
            <a:t>Can swipe users either left/right</a:t>
          </a:r>
        </a:p>
      </dsp:txBody>
      <dsp:txXfrm>
        <a:off x="5460827" y="2175127"/>
        <a:ext cx="2320312" cy="1328570"/>
      </dsp:txXfrm>
    </dsp:sp>
    <dsp:sp modelId="{3833E8DE-687F-422A-979D-5575B07D36E3}">
      <dsp:nvSpPr>
        <dsp:cNvPr id="0" name=""/>
        <dsp:cNvSpPr/>
      </dsp:nvSpPr>
      <dsp:spPr>
        <a:xfrm>
          <a:off x="8941296" y="847639"/>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E5BE3-AB9A-4297-AA20-FEFE88F593EA}">
      <dsp:nvSpPr>
        <dsp:cNvPr id="0" name=""/>
        <dsp:cNvSpPr/>
      </dsp:nvSpPr>
      <dsp:spPr>
        <a:xfrm>
          <a:off x="8187194" y="1773959"/>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Legal Compliance</a:t>
          </a:r>
        </a:p>
      </dsp:txBody>
      <dsp:txXfrm>
        <a:off x="8187194" y="1773959"/>
        <a:ext cx="2320312" cy="348046"/>
      </dsp:txXfrm>
    </dsp:sp>
    <dsp:sp modelId="{1FF85C88-4C80-49F6-9386-D9A24BC9295F}">
      <dsp:nvSpPr>
        <dsp:cNvPr id="0" name=""/>
        <dsp:cNvSpPr/>
      </dsp:nvSpPr>
      <dsp:spPr>
        <a:xfrm>
          <a:off x="8187194" y="2175127"/>
          <a:ext cx="2320312" cy="1328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Adopting Terms and Conditions</a:t>
          </a:r>
        </a:p>
        <a:p>
          <a:pPr marL="0" lvl="0" indent="0" algn="ctr" defTabSz="711200">
            <a:lnSpc>
              <a:spcPct val="100000"/>
            </a:lnSpc>
            <a:spcBef>
              <a:spcPct val="0"/>
            </a:spcBef>
            <a:spcAft>
              <a:spcPct val="35000"/>
            </a:spcAft>
            <a:buNone/>
          </a:pPr>
          <a:r>
            <a:rPr lang="en-US" sz="1600" kern="1200"/>
            <a:t>EULA Statement</a:t>
          </a:r>
        </a:p>
      </dsp:txBody>
      <dsp:txXfrm>
        <a:off x="8187194" y="2175127"/>
        <a:ext cx="2320312" cy="13285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D829B-DC0A-4190-9E6C-3167E3694A46}" type="datetimeFigureOut">
              <a:rPr lang="en-CA" smtClean="0"/>
              <a:t>2022-12-01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B5025-1E31-4C55-835B-463057718FD3}" type="slidenum">
              <a:rPr lang="en-CA" smtClean="0"/>
              <a:t>‹#›</a:t>
            </a:fld>
            <a:endParaRPr lang="en-CA"/>
          </a:p>
        </p:txBody>
      </p:sp>
    </p:spTree>
    <p:extLst>
      <p:ext uri="{BB962C8B-B14F-4D97-AF65-F5344CB8AC3E}">
        <p14:creationId xmlns:p14="http://schemas.microsoft.com/office/powerpoint/2010/main" val="285190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12/1/2022</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19609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12/1/2022</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43724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12/1/2022</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42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12/1/2022</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0161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12/1/2022</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9449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12/1/2022</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9157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12/1/2022</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6351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12/1/2022</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399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12/1/2022</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930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12/1/2022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2495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12/1/2022</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1112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12/1/2022</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a:p>
        </p:txBody>
      </p:sp>
    </p:spTree>
    <p:extLst>
      <p:ext uri="{BB962C8B-B14F-4D97-AF65-F5344CB8AC3E}">
        <p14:creationId xmlns:p14="http://schemas.microsoft.com/office/powerpoint/2010/main" val="25169062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pp.diagrams.n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image/458341/launch-start-website?referral=7421"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1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13">
            <a:extLst>
              <a:ext uri="{FF2B5EF4-FFF2-40B4-BE49-F238E27FC236}">
                <a16:creationId xmlns:a16="http://schemas.microsoft.com/office/drawing/2014/main" id="{04A65D55-7E2D-4A21-B355-917D3C6F3E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3358"/>
            <a:ext cx="1861854" cy="717514"/>
            <a:chOff x="0" y="604259"/>
            <a:chExt cx="1861854" cy="717514"/>
          </a:xfrm>
          <a:solidFill>
            <a:srgbClr val="FFFFFF"/>
          </a:solidFill>
        </p:grpSpPr>
        <p:sp>
          <p:nvSpPr>
            <p:cNvPr id="15" name="Freeform: Shape 14">
              <a:extLst>
                <a:ext uri="{FF2B5EF4-FFF2-40B4-BE49-F238E27FC236}">
                  <a16:creationId xmlns:a16="http://schemas.microsoft.com/office/drawing/2014/main" id="{BA201F19-7159-4094-8E86-FB37042CA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6" name="Freeform: Shape 15">
              <a:extLst>
                <a:ext uri="{FF2B5EF4-FFF2-40B4-BE49-F238E27FC236}">
                  <a16:creationId xmlns:a16="http://schemas.microsoft.com/office/drawing/2014/main" id="{A2293196-6E77-47A6-96F5-EA7F67313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87" name="Group 17">
            <a:extLst>
              <a:ext uri="{FF2B5EF4-FFF2-40B4-BE49-F238E27FC236}">
                <a16:creationId xmlns:a16="http://schemas.microsoft.com/office/drawing/2014/main" id="{26D18EEF-8F13-4130-9A08-EE7506D268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3358"/>
            <a:ext cx="1861854" cy="717514"/>
            <a:chOff x="0" y="604259"/>
            <a:chExt cx="1861854" cy="717514"/>
          </a:xfrm>
          <a:solidFill>
            <a:schemeClr val="tx1"/>
          </a:solidFill>
        </p:grpSpPr>
        <p:sp>
          <p:nvSpPr>
            <p:cNvPr id="19" name="Freeform: Shape 18">
              <a:extLst>
                <a:ext uri="{FF2B5EF4-FFF2-40B4-BE49-F238E27FC236}">
                  <a16:creationId xmlns:a16="http://schemas.microsoft.com/office/drawing/2014/main" id="{40E56837-48C9-43B2-A327-7061B24F8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4E6BFB4D-33E5-439D-AF2A-9AC3489DF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88" name="Group 21">
            <a:extLst>
              <a:ext uri="{FF2B5EF4-FFF2-40B4-BE49-F238E27FC236}">
                <a16:creationId xmlns:a16="http://schemas.microsoft.com/office/drawing/2014/main" id="{8ED9932C-1856-4003-881F-BE9632CBA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42" y="1189602"/>
            <a:ext cx="4965868" cy="4724821"/>
            <a:chOff x="1674895" y="1345036"/>
            <a:chExt cx="5428610" cy="4210939"/>
          </a:xfrm>
        </p:grpSpPr>
        <p:sp>
          <p:nvSpPr>
            <p:cNvPr id="23" name="Rectangle 22">
              <a:extLst>
                <a:ext uri="{FF2B5EF4-FFF2-40B4-BE49-F238E27FC236}">
                  <a16:creationId xmlns:a16="http://schemas.microsoft.com/office/drawing/2014/main" id="{56FC8D47-D411-4ADB-B299-7A75669DB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6C1948-4CDF-4547-A487-7EC70D383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9" name="Rectangle 25">
            <a:extLst>
              <a:ext uri="{FF2B5EF4-FFF2-40B4-BE49-F238E27FC236}">
                <a16:creationId xmlns:a16="http://schemas.microsoft.com/office/drawing/2014/main" id="{8F559C00-FBCE-4548-8AEC-2383BAB38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1"/>
            <a:ext cx="4860256" cy="472773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6D6D2-648D-EFEA-45F3-26ECE5C75E17}"/>
              </a:ext>
            </a:extLst>
          </p:cNvPr>
          <p:cNvSpPr>
            <a:spLocks noGrp="1"/>
          </p:cNvSpPr>
          <p:nvPr>
            <p:ph type="ctrTitle"/>
          </p:nvPr>
        </p:nvSpPr>
        <p:spPr>
          <a:xfrm>
            <a:off x="1014940" y="1164553"/>
            <a:ext cx="3794838" cy="1497367"/>
          </a:xfrm>
        </p:spPr>
        <p:txBody>
          <a:bodyPr>
            <a:normAutofit/>
          </a:bodyPr>
          <a:lstStyle/>
          <a:p>
            <a:r>
              <a:rPr lang="en-US" sz="2900"/>
              <a:t>BUSINESS BOOSTERS</a:t>
            </a:r>
          </a:p>
        </p:txBody>
      </p:sp>
      <p:sp>
        <p:nvSpPr>
          <p:cNvPr id="3" name="Subtitle 2">
            <a:extLst>
              <a:ext uri="{FF2B5EF4-FFF2-40B4-BE49-F238E27FC236}">
                <a16:creationId xmlns:a16="http://schemas.microsoft.com/office/drawing/2014/main" id="{A2CC4FFC-BA18-26BD-8502-A2983674C876}"/>
              </a:ext>
            </a:extLst>
          </p:cNvPr>
          <p:cNvSpPr>
            <a:spLocks noGrp="1"/>
          </p:cNvSpPr>
          <p:nvPr>
            <p:ph type="subTitle" idx="1"/>
          </p:nvPr>
        </p:nvSpPr>
        <p:spPr>
          <a:xfrm>
            <a:off x="985520" y="4521200"/>
            <a:ext cx="3824258" cy="812800"/>
          </a:xfrm>
        </p:spPr>
        <p:txBody>
          <a:bodyPr>
            <a:normAutofit/>
          </a:bodyPr>
          <a:lstStyle/>
          <a:p>
            <a:r>
              <a:rPr lang="en-US"/>
              <a:t>TEAM 7</a:t>
            </a:r>
          </a:p>
        </p:txBody>
      </p:sp>
      <p:sp>
        <p:nvSpPr>
          <p:cNvPr id="90" name="Freeform: Shape 27">
            <a:extLst>
              <a:ext uri="{FF2B5EF4-FFF2-40B4-BE49-F238E27FC236}">
                <a16:creationId xmlns:a16="http://schemas.microsoft.com/office/drawing/2014/main" id="{CEFEAA38-170A-444D-B0F3-99624FA9D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Freeform: Shape 29">
            <a:extLst>
              <a:ext uri="{FF2B5EF4-FFF2-40B4-BE49-F238E27FC236}">
                <a16:creationId xmlns:a16="http://schemas.microsoft.com/office/drawing/2014/main" id="{166C5E0C-C82F-41AC-864E-919DB778F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31">
            <a:extLst>
              <a:ext uri="{FF2B5EF4-FFF2-40B4-BE49-F238E27FC236}">
                <a16:creationId xmlns:a16="http://schemas.microsoft.com/office/drawing/2014/main" id="{2E1929A1-D7FF-4E85-AA19-59CA57DFF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33">
            <a:extLst>
              <a:ext uri="{FF2B5EF4-FFF2-40B4-BE49-F238E27FC236}">
                <a16:creationId xmlns:a16="http://schemas.microsoft.com/office/drawing/2014/main" id="{EC9707BA-98EC-4E12-B9E9-93CB8F65C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Diagram&#10;&#10;Description automatically generated">
            <a:extLst>
              <a:ext uri="{FF2B5EF4-FFF2-40B4-BE49-F238E27FC236}">
                <a16:creationId xmlns:a16="http://schemas.microsoft.com/office/drawing/2014/main" id="{E072F897-AC2F-3980-5C07-AA259B33B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67188"/>
            <a:ext cx="4427412" cy="2523624"/>
          </a:xfrm>
          <a:prstGeom prst="rect">
            <a:avLst/>
          </a:prstGeom>
          <a:ln w="28575">
            <a:noFill/>
          </a:ln>
        </p:spPr>
      </p:pic>
      <p:grpSp>
        <p:nvGrpSpPr>
          <p:cNvPr id="94" name="Graphic 185">
            <a:extLst>
              <a:ext uri="{FF2B5EF4-FFF2-40B4-BE49-F238E27FC236}">
                <a16:creationId xmlns:a16="http://schemas.microsoft.com/office/drawing/2014/main" id="{AF7AF31A-E7AD-47BE-BF07-BBF9445B3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37" name="Freeform: Shape 36">
              <a:extLst>
                <a:ext uri="{FF2B5EF4-FFF2-40B4-BE49-F238E27FC236}">
                  <a16:creationId xmlns:a16="http://schemas.microsoft.com/office/drawing/2014/main" id="{DB260D71-DC39-4EDA-B2B7-A45DEC35B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1A20C7E-F01D-42BF-81EB-0033D3DD6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B39C29E-3001-4BA8-AC0B-02C4F8757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AAC9EA6-D622-41C1-A7E6-D6A1695A5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5617534-D02E-4AA2-BE57-43FAFDCC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5607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1888-BCCD-FD93-0B5F-6939598082B1}"/>
              </a:ext>
            </a:extLst>
          </p:cNvPr>
          <p:cNvSpPr>
            <a:spLocks noGrp="1"/>
          </p:cNvSpPr>
          <p:nvPr>
            <p:ph type="title"/>
          </p:nvPr>
        </p:nvSpPr>
        <p:spPr/>
        <p:txBody>
          <a:bodyPr/>
          <a:lstStyle/>
          <a:p>
            <a:r>
              <a:rPr lang="en-US"/>
              <a:t>WHY THIS APPLICATION ?</a:t>
            </a:r>
          </a:p>
        </p:txBody>
      </p:sp>
      <p:sp>
        <p:nvSpPr>
          <p:cNvPr id="3" name="Content Placeholder 2">
            <a:extLst>
              <a:ext uri="{FF2B5EF4-FFF2-40B4-BE49-F238E27FC236}">
                <a16:creationId xmlns:a16="http://schemas.microsoft.com/office/drawing/2014/main" id="{59C17280-3BC0-937E-A241-E348A628576D}"/>
              </a:ext>
            </a:extLst>
          </p:cNvPr>
          <p:cNvSpPr>
            <a:spLocks noGrp="1"/>
          </p:cNvSpPr>
          <p:nvPr>
            <p:ph idx="1"/>
          </p:nvPr>
        </p:nvSpPr>
        <p:spPr/>
        <p:txBody>
          <a:bodyPr vert="horz" lIns="91440" tIns="45720" rIns="91440" bIns="45720" rtlCol="0" anchor="t">
            <a:noAutofit/>
          </a:bodyPr>
          <a:lstStyle/>
          <a:p>
            <a:r>
              <a:rPr lang="en-US" sz="2400">
                <a:latin typeface="Avenir Next LT Pro"/>
                <a:cs typeface="Calibri"/>
              </a:rPr>
              <a:t>No such platform exists.</a:t>
            </a:r>
          </a:p>
          <a:p>
            <a:r>
              <a:rPr lang="en-US" sz="2400">
                <a:latin typeface="Avenir Next LT Pro"/>
                <a:cs typeface="Calibri"/>
              </a:rPr>
              <a:t>Investors gets to view startups looking for funding.</a:t>
            </a:r>
          </a:p>
          <a:p>
            <a:r>
              <a:rPr lang="en-US" sz="2400">
                <a:latin typeface="Avenir Next LT Pro"/>
                <a:cs typeface="Calibri"/>
              </a:rPr>
              <a:t>Startups gets to reach out to active investors looking to invest.</a:t>
            </a:r>
          </a:p>
          <a:p>
            <a:r>
              <a:rPr lang="en-US" sz="2400">
                <a:latin typeface="Avenir Next LT Pro"/>
                <a:cs typeface="Calibri"/>
              </a:rPr>
              <a:t>Meeting like-minded investors/startups.</a:t>
            </a:r>
          </a:p>
          <a:p>
            <a:r>
              <a:rPr lang="en-US" sz="2400">
                <a:latin typeface="Avenir Next LT Pro"/>
                <a:cs typeface="Calibri"/>
              </a:rPr>
              <a:t>Allows the hunt to be on for 24*7.</a:t>
            </a:r>
          </a:p>
          <a:p>
            <a:r>
              <a:rPr lang="en-US" sz="2400">
                <a:latin typeface="Avenir Next LT Pro"/>
                <a:cs typeface="Calibri"/>
              </a:rPr>
              <a:t>Need not wait for any showcase events.</a:t>
            </a:r>
          </a:p>
          <a:p>
            <a:r>
              <a:rPr lang="en-US" sz="2400">
                <a:latin typeface="Avenir Next LT Pro"/>
                <a:cs typeface="Calibri"/>
              </a:rPr>
              <a:t>Even the startups who don't qualify for certain events can showcase their business.</a:t>
            </a:r>
          </a:p>
          <a:p>
            <a:r>
              <a:rPr lang="en-US" sz="2400">
                <a:latin typeface="Avenir Next LT Pro"/>
                <a:cs typeface="Calibri"/>
              </a:rPr>
              <a:t>Ability to record their deals and meetings. </a:t>
            </a:r>
          </a:p>
          <a:p>
            <a:endParaRPr lang="en-US"/>
          </a:p>
          <a:p>
            <a:endParaRPr lang="en-US"/>
          </a:p>
        </p:txBody>
      </p:sp>
    </p:spTree>
    <p:extLst>
      <p:ext uri="{BB962C8B-B14F-4D97-AF65-F5344CB8AC3E}">
        <p14:creationId xmlns:p14="http://schemas.microsoft.com/office/powerpoint/2010/main" val="329465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E3C2-28F4-7F54-F618-D8C0475F9AE7}"/>
              </a:ext>
            </a:extLst>
          </p:cNvPr>
          <p:cNvSpPr>
            <a:spLocks noGrp="1"/>
          </p:cNvSpPr>
          <p:nvPr>
            <p:ph type="title"/>
          </p:nvPr>
        </p:nvSpPr>
        <p:spPr/>
        <p:txBody>
          <a:bodyPr/>
          <a:lstStyle/>
          <a:p>
            <a:r>
              <a:rPr lang="en-US"/>
              <a:t>DELIVERY</a:t>
            </a:r>
          </a:p>
        </p:txBody>
      </p:sp>
      <p:sp>
        <p:nvSpPr>
          <p:cNvPr id="3" name="Content Placeholder 2">
            <a:extLst>
              <a:ext uri="{FF2B5EF4-FFF2-40B4-BE49-F238E27FC236}">
                <a16:creationId xmlns:a16="http://schemas.microsoft.com/office/drawing/2014/main" id="{BB69CA00-AEC2-0EF6-9C13-85E7913B75CC}"/>
              </a:ext>
            </a:extLst>
          </p:cNvPr>
          <p:cNvSpPr>
            <a:spLocks noGrp="1"/>
          </p:cNvSpPr>
          <p:nvPr>
            <p:ph idx="1"/>
          </p:nvPr>
        </p:nvSpPr>
        <p:spPr/>
        <p:txBody>
          <a:bodyPr vert="horz" lIns="91440" tIns="45720" rIns="91440" bIns="45720" rtlCol="0" anchor="t">
            <a:normAutofit/>
          </a:bodyPr>
          <a:lstStyle/>
          <a:p>
            <a:r>
              <a:rPr lang="en-US"/>
              <a:t>Google Play Store</a:t>
            </a:r>
          </a:p>
          <a:p>
            <a:pPr marL="0" indent="0">
              <a:buNone/>
            </a:pPr>
            <a:endParaRPr lang="en-US"/>
          </a:p>
        </p:txBody>
      </p:sp>
    </p:spTree>
    <p:extLst>
      <p:ext uri="{BB962C8B-B14F-4D97-AF65-F5344CB8AC3E}">
        <p14:creationId xmlns:p14="http://schemas.microsoft.com/office/powerpoint/2010/main" val="11517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F0E-1F99-140F-5094-EB98BF50CF7B}"/>
              </a:ext>
            </a:extLst>
          </p:cNvPr>
          <p:cNvSpPr>
            <a:spLocks noGrp="1"/>
          </p:cNvSpPr>
          <p:nvPr>
            <p:ph type="title"/>
          </p:nvPr>
        </p:nvSpPr>
        <p:spPr/>
        <p:txBody>
          <a:bodyPr/>
          <a:lstStyle/>
          <a:p>
            <a:r>
              <a:rPr lang="en-US">
                <a:ea typeface="+mj-lt"/>
                <a:cs typeface="+mj-lt"/>
              </a:rPr>
              <a:t>BUSINESS MODEL</a:t>
            </a:r>
            <a:endParaRPr lang="en-US"/>
          </a:p>
        </p:txBody>
      </p:sp>
      <p:sp>
        <p:nvSpPr>
          <p:cNvPr id="3" name="Content Placeholder 2">
            <a:extLst>
              <a:ext uri="{FF2B5EF4-FFF2-40B4-BE49-F238E27FC236}">
                <a16:creationId xmlns:a16="http://schemas.microsoft.com/office/drawing/2014/main" id="{59AEF7F9-E0DE-CC0A-9428-F40C3433AC66}"/>
              </a:ext>
            </a:extLst>
          </p:cNvPr>
          <p:cNvSpPr>
            <a:spLocks noGrp="1"/>
          </p:cNvSpPr>
          <p:nvPr>
            <p:ph idx="1"/>
          </p:nvPr>
        </p:nvSpPr>
        <p:spPr/>
        <p:txBody>
          <a:bodyPr vert="horz" lIns="91440" tIns="45720" rIns="91440" bIns="45720" rtlCol="0" anchor="t">
            <a:normAutofit/>
          </a:bodyPr>
          <a:lstStyle/>
          <a:p>
            <a:pPr marL="0" indent="0">
              <a:buNone/>
            </a:pPr>
            <a:endParaRPr lang="en-US"/>
          </a:p>
          <a:p>
            <a:r>
              <a:rPr lang="en-US"/>
              <a:t>Freemium</a:t>
            </a:r>
          </a:p>
          <a:p>
            <a:r>
              <a:rPr lang="en-US"/>
              <a:t>Subscription (Silver, Gold, Diamond)</a:t>
            </a:r>
          </a:p>
        </p:txBody>
      </p:sp>
    </p:spTree>
    <p:extLst>
      <p:ext uri="{BB962C8B-B14F-4D97-AF65-F5344CB8AC3E}">
        <p14:creationId xmlns:p14="http://schemas.microsoft.com/office/powerpoint/2010/main" val="3632268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048E-A479-C923-04A0-CD3D4A483F49}"/>
              </a:ext>
            </a:extLst>
          </p:cNvPr>
          <p:cNvSpPr>
            <a:spLocks noGrp="1"/>
          </p:cNvSpPr>
          <p:nvPr>
            <p:ph type="title"/>
          </p:nvPr>
        </p:nvSpPr>
        <p:spPr/>
        <p:txBody>
          <a:bodyPr/>
          <a:lstStyle/>
          <a:p>
            <a:pPr algn="ctr"/>
            <a:r>
              <a:rPr lang="en-US"/>
              <a:t>ARCHITECTURE</a:t>
            </a:r>
          </a:p>
        </p:txBody>
      </p:sp>
      <p:pic>
        <p:nvPicPr>
          <p:cNvPr id="5" name="Content Placeholder 4" descr="Graphical user interface, application, website&#10;&#10;Description automatically generated">
            <a:extLst>
              <a:ext uri="{FF2B5EF4-FFF2-40B4-BE49-F238E27FC236}">
                <a16:creationId xmlns:a16="http://schemas.microsoft.com/office/drawing/2014/main" id="{51F40150-61B1-48FC-F2ED-DAD8851563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975" y="2563019"/>
            <a:ext cx="8782050" cy="2876550"/>
          </a:xfrm>
        </p:spPr>
      </p:pic>
      <p:sp>
        <p:nvSpPr>
          <p:cNvPr id="6" name="TextBox 5">
            <a:extLst>
              <a:ext uri="{FF2B5EF4-FFF2-40B4-BE49-F238E27FC236}">
                <a16:creationId xmlns:a16="http://schemas.microsoft.com/office/drawing/2014/main" id="{CB32F148-FEBD-BE77-BE7F-74CF3D2D2D7A}"/>
              </a:ext>
            </a:extLst>
          </p:cNvPr>
          <p:cNvSpPr txBox="1"/>
          <p:nvPr/>
        </p:nvSpPr>
        <p:spPr>
          <a:xfrm>
            <a:off x="4257040" y="5679440"/>
            <a:ext cx="2976880" cy="369332"/>
          </a:xfrm>
          <a:prstGeom prst="rect">
            <a:avLst/>
          </a:prstGeom>
          <a:noFill/>
        </p:spPr>
        <p:txBody>
          <a:bodyPr wrap="square" rtlCol="0">
            <a:spAutoFit/>
          </a:bodyPr>
          <a:lstStyle/>
          <a:p>
            <a:r>
              <a:rPr lang="en-US" i="1"/>
              <a:t>Fig.1: architecture [1]</a:t>
            </a:r>
          </a:p>
        </p:txBody>
      </p:sp>
    </p:spTree>
    <p:extLst>
      <p:ext uri="{BB962C8B-B14F-4D97-AF65-F5344CB8AC3E}">
        <p14:creationId xmlns:p14="http://schemas.microsoft.com/office/powerpoint/2010/main" val="290478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C4B9-75E5-76B9-A0E6-E6FAA8618302}"/>
              </a:ext>
            </a:extLst>
          </p:cNvPr>
          <p:cNvSpPr>
            <a:spLocks noGrp="1"/>
          </p:cNvSpPr>
          <p:nvPr>
            <p:ph type="title"/>
          </p:nvPr>
        </p:nvSpPr>
        <p:spPr/>
        <p:txBody>
          <a:bodyPr/>
          <a:lstStyle/>
          <a:p>
            <a:pPr algn="ctr"/>
            <a:r>
              <a:rPr lang="en-US"/>
              <a:t>PROBLEMS</a:t>
            </a:r>
          </a:p>
        </p:txBody>
      </p:sp>
      <p:sp>
        <p:nvSpPr>
          <p:cNvPr id="3" name="Content Placeholder 2">
            <a:extLst>
              <a:ext uri="{FF2B5EF4-FFF2-40B4-BE49-F238E27FC236}">
                <a16:creationId xmlns:a16="http://schemas.microsoft.com/office/drawing/2014/main" id="{86323A6C-5FA1-037A-2727-5C8E03AF9FA6}"/>
              </a:ext>
            </a:extLst>
          </p:cNvPr>
          <p:cNvSpPr>
            <a:spLocks noGrp="1"/>
          </p:cNvSpPr>
          <p:nvPr>
            <p:ph idx="1"/>
          </p:nvPr>
        </p:nvSpPr>
        <p:spPr/>
        <p:txBody>
          <a:bodyPr vert="horz" lIns="91440" tIns="45720" rIns="91440" bIns="45720" rtlCol="0" anchor="t">
            <a:normAutofit/>
          </a:bodyPr>
          <a:lstStyle/>
          <a:p>
            <a:r>
              <a:rPr lang="en-US" sz="2400"/>
              <a:t>Learning Gap due to lack of prior experience with Kotlin and android frameworks lead to initial delays in understanding the structure.</a:t>
            </a:r>
          </a:p>
          <a:p>
            <a:r>
              <a:rPr lang="en-US" sz="2400"/>
              <a:t>Difficulty in understanding fragment or activity-based division of modules and features.</a:t>
            </a:r>
          </a:p>
          <a:p>
            <a:r>
              <a:rPr lang="en-US" sz="2400"/>
              <a:t>Incompatibility with some device-specific features of an emulator, caused confusion on the workability of the application features.</a:t>
            </a:r>
          </a:p>
          <a:p>
            <a:r>
              <a:rPr lang="en-US" sz="2400"/>
              <a:t>The layout XML file's UI previews and the actual phone had differing user interfaces.</a:t>
            </a:r>
          </a:p>
          <a:p>
            <a:endParaRPr lang="en-US" sz="2400"/>
          </a:p>
          <a:p>
            <a:endParaRPr lang="en-US" sz="2400"/>
          </a:p>
          <a:p>
            <a:endParaRPr lang="en-US" sz="2400"/>
          </a:p>
          <a:p>
            <a:endParaRPr lang="en-US"/>
          </a:p>
        </p:txBody>
      </p:sp>
    </p:spTree>
    <p:extLst>
      <p:ext uri="{BB962C8B-B14F-4D97-AF65-F5344CB8AC3E}">
        <p14:creationId xmlns:p14="http://schemas.microsoft.com/office/powerpoint/2010/main" val="24678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A0B2-3752-6E4B-6F4B-469B41969475}"/>
              </a:ext>
            </a:extLst>
          </p:cNvPr>
          <p:cNvSpPr>
            <a:spLocks noGrp="1"/>
          </p:cNvSpPr>
          <p:nvPr>
            <p:ph type="title"/>
          </p:nvPr>
        </p:nvSpPr>
        <p:spPr/>
        <p:txBody>
          <a:bodyPr/>
          <a:lstStyle/>
          <a:p>
            <a:pPr algn="ctr"/>
            <a:r>
              <a:rPr lang="en-US"/>
              <a:t>PROBLEMS (CONTD)</a:t>
            </a:r>
          </a:p>
        </p:txBody>
      </p:sp>
      <p:sp>
        <p:nvSpPr>
          <p:cNvPr id="3" name="Content Placeholder 2">
            <a:extLst>
              <a:ext uri="{FF2B5EF4-FFF2-40B4-BE49-F238E27FC236}">
                <a16:creationId xmlns:a16="http://schemas.microsoft.com/office/drawing/2014/main" id="{BC02E42C-4BF1-E531-8F39-17C9C9DD09C5}"/>
              </a:ext>
            </a:extLst>
          </p:cNvPr>
          <p:cNvSpPr>
            <a:spLocks noGrp="1"/>
          </p:cNvSpPr>
          <p:nvPr>
            <p:ph idx="1"/>
          </p:nvPr>
        </p:nvSpPr>
        <p:spPr/>
        <p:txBody>
          <a:bodyPr vert="horz" lIns="91440" tIns="45720" rIns="91440" bIns="45720" rtlCol="0" anchor="t">
            <a:normAutofit/>
          </a:bodyPr>
          <a:lstStyle/>
          <a:p>
            <a:r>
              <a:rPr lang="en-US" sz="2400"/>
              <a:t>We intended to include the LinkedIn API in our project to allow users to sign-in with the LinkedIn credentials in our application but the Mobile SDK for the API has been officially removed from the website and the available unofficial version of the APIs on GitHub are not maintained well and give inconsistent responses, which is why we had to drop that feature. The current version is also not compatible with retrofit and has issues while parsing JSON [2].</a:t>
            </a:r>
          </a:p>
          <a:p>
            <a:r>
              <a:rPr lang="en-US" sz="2400"/>
              <a:t>Incompatibility issues between </a:t>
            </a:r>
            <a:r>
              <a:rPr lang="en-US" sz="2400" err="1"/>
              <a:t>gradle</a:t>
            </a:r>
            <a:r>
              <a:rPr lang="en-US" sz="2400"/>
              <a:t> versions and current dependencies.</a:t>
            </a:r>
          </a:p>
        </p:txBody>
      </p:sp>
    </p:spTree>
    <p:extLst>
      <p:ext uri="{BB962C8B-B14F-4D97-AF65-F5344CB8AC3E}">
        <p14:creationId xmlns:p14="http://schemas.microsoft.com/office/powerpoint/2010/main" val="401230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t>PROJECT EFFORTS</a:t>
            </a:r>
            <a:endParaRPr lang="en-US"/>
          </a:p>
        </p:txBody>
      </p:sp>
      <p:sp>
        <p:nvSpPr>
          <p:cNvPr id="3" name="Content Placeholder 2">
            <a:extLst>
              <a:ext uri="{FF2B5EF4-FFF2-40B4-BE49-F238E27FC236}">
                <a16:creationId xmlns:a16="http://schemas.microsoft.com/office/drawing/2014/main" id="{7C9932B9-2694-7587-EFC2-E51F8265CFEA}"/>
              </a:ext>
            </a:extLst>
          </p:cNvPr>
          <p:cNvSpPr>
            <a:spLocks noGrp="1"/>
          </p:cNvSpPr>
          <p:nvPr>
            <p:ph idx="1"/>
          </p:nvPr>
        </p:nvSpPr>
        <p:spPr/>
        <p:txBody>
          <a:bodyPr vert="horz" lIns="91440" tIns="45720" rIns="91440" bIns="45720" rtlCol="0" anchor="t">
            <a:normAutofit/>
          </a:bodyPr>
          <a:lstStyle/>
          <a:p>
            <a:r>
              <a:rPr lang="en-GB"/>
              <a:t>We researched different ideas for the application before the proposal.</a:t>
            </a:r>
          </a:p>
          <a:p>
            <a:r>
              <a:rPr lang="en-GB"/>
              <a:t>We divided the work equally among us by meeting in person after the lectures once per week.</a:t>
            </a:r>
          </a:p>
          <a:p>
            <a:r>
              <a:rPr lang="en-GB"/>
              <a:t>We learned Kotlin and android development from lab assignments, YouTube, and Udemy.</a:t>
            </a:r>
          </a:p>
          <a:p>
            <a:r>
              <a:rPr lang="en-GB"/>
              <a:t>We developed features and integrated them by meeting in Goldberg to solve integration issues and bugs efficiently.</a:t>
            </a:r>
          </a:p>
        </p:txBody>
      </p:sp>
    </p:spTree>
    <p:extLst>
      <p:ext uri="{BB962C8B-B14F-4D97-AF65-F5344CB8AC3E}">
        <p14:creationId xmlns:p14="http://schemas.microsoft.com/office/powerpoint/2010/main" val="77051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t>App Screens – Log In &amp; Register</a:t>
            </a:r>
          </a:p>
        </p:txBody>
      </p:sp>
      <p:pic>
        <p:nvPicPr>
          <p:cNvPr id="4" name="Picture 4" descr="Graphical user interface, application&#10;&#10;Description automatically generated">
            <a:extLst>
              <a:ext uri="{FF2B5EF4-FFF2-40B4-BE49-F238E27FC236}">
                <a16:creationId xmlns:a16="http://schemas.microsoft.com/office/drawing/2014/main" id="{0128C489-095E-EDE8-EF49-77047526D61A}"/>
              </a:ext>
            </a:extLst>
          </p:cNvPr>
          <p:cNvPicPr>
            <a:picLocks noChangeAspect="1"/>
          </p:cNvPicPr>
          <p:nvPr/>
        </p:nvPicPr>
        <p:blipFill>
          <a:blip r:embed="rId2"/>
          <a:stretch>
            <a:fillRect/>
          </a:stretch>
        </p:blipFill>
        <p:spPr>
          <a:xfrm>
            <a:off x="3815518" y="1429109"/>
            <a:ext cx="2001795" cy="4114800"/>
          </a:xfrm>
          <a:prstGeom prst="rect">
            <a:avLst/>
          </a:prstGeom>
        </p:spPr>
      </p:pic>
      <p:pic>
        <p:nvPicPr>
          <p:cNvPr id="5" name="Picture 5">
            <a:extLst>
              <a:ext uri="{FF2B5EF4-FFF2-40B4-BE49-F238E27FC236}">
                <a16:creationId xmlns:a16="http://schemas.microsoft.com/office/drawing/2014/main" id="{A0E483D1-F843-3104-7033-E0E78B8240BF}"/>
              </a:ext>
            </a:extLst>
          </p:cNvPr>
          <p:cNvPicPr>
            <a:picLocks noChangeAspect="1"/>
          </p:cNvPicPr>
          <p:nvPr/>
        </p:nvPicPr>
        <p:blipFill>
          <a:blip r:embed="rId3"/>
          <a:stretch>
            <a:fillRect/>
          </a:stretch>
        </p:blipFill>
        <p:spPr>
          <a:xfrm>
            <a:off x="6921028" y="1429109"/>
            <a:ext cx="2001795" cy="4114800"/>
          </a:xfrm>
          <a:prstGeom prst="rect">
            <a:avLst/>
          </a:prstGeom>
        </p:spPr>
      </p:pic>
      <p:sp>
        <p:nvSpPr>
          <p:cNvPr id="7" name="TextBox 6">
            <a:extLst>
              <a:ext uri="{FF2B5EF4-FFF2-40B4-BE49-F238E27FC236}">
                <a16:creationId xmlns:a16="http://schemas.microsoft.com/office/drawing/2014/main" id="{705441FF-DA81-D28B-D403-C84DE7BB756C}"/>
              </a:ext>
            </a:extLst>
          </p:cNvPr>
          <p:cNvSpPr txBox="1"/>
          <p:nvPr/>
        </p:nvSpPr>
        <p:spPr>
          <a:xfrm>
            <a:off x="4406659" y="5664678"/>
            <a:ext cx="140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Login</a:t>
            </a:r>
          </a:p>
        </p:txBody>
      </p:sp>
      <p:sp>
        <p:nvSpPr>
          <p:cNvPr id="8" name="TextBox 7">
            <a:extLst>
              <a:ext uri="{FF2B5EF4-FFF2-40B4-BE49-F238E27FC236}">
                <a16:creationId xmlns:a16="http://schemas.microsoft.com/office/drawing/2014/main" id="{44CB99DE-9DB0-C5F7-8D54-28DD04EDB400}"/>
              </a:ext>
            </a:extLst>
          </p:cNvPr>
          <p:cNvSpPr txBox="1"/>
          <p:nvPr/>
        </p:nvSpPr>
        <p:spPr>
          <a:xfrm>
            <a:off x="7440281" y="5621545"/>
            <a:ext cx="140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Register</a:t>
            </a:r>
          </a:p>
        </p:txBody>
      </p:sp>
    </p:spTree>
    <p:extLst>
      <p:ext uri="{BB962C8B-B14F-4D97-AF65-F5344CB8AC3E}">
        <p14:creationId xmlns:p14="http://schemas.microsoft.com/office/powerpoint/2010/main" val="245950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Profile Details</a:t>
            </a:r>
            <a:endParaRPr lang="en-US"/>
          </a:p>
        </p:txBody>
      </p:sp>
      <p:pic>
        <p:nvPicPr>
          <p:cNvPr id="3" name="Picture 5" descr="Graphical user interface, text, application&#10;&#10;Description automatically generated">
            <a:extLst>
              <a:ext uri="{FF2B5EF4-FFF2-40B4-BE49-F238E27FC236}">
                <a16:creationId xmlns:a16="http://schemas.microsoft.com/office/drawing/2014/main" id="{44FF64CE-C59D-B5C5-6FB4-463D7B65BF87}"/>
              </a:ext>
            </a:extLst>
          </p:cNvPr>
          <p:cNvPicPr>
            <a:picLocks noChangeAspect="1"/>
          </p:cNvPicPr>
          <p:nvPr/>
        </p:nvPicPr>
        <p:blipFill>
          <a:blip r:embed="rId2"/>
          <a:stretch>
            <a:fillRect/>
          </a:stretch>
        </p:blipFill>
        <p:spPr>
          <a:xfrm>
            <a:off x="4663782" y="1486619"/>
            <a:ext cx="2001795" cy="411480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69FE52B5-615B-CC9A-3F34-91AB4D2BCD15}"/>
              </a:ext>
            </a:extLst>
          </p:cNvPr>
          <p:cNvPicPr>
            <a:picLocks noChangeAspect="1"/>
          </p:cNvPicPr>
          <p:nvPr/>
        </p:nvPicPr>
        <p:blipFill>
          <a:blip r:embed="rId3"/>
          <a:stretch>
            <a:fillRect/>
          </a:stretch>
        </p:blipFill>
        <p:spPr>
          <a:xfrm>
            <a:off x="7769291" y="1486619"/>
            <a:ext cx="2001795" cy="411480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22F2E3A-8D13-0D3C-F9F8-DF22F1076CB2}"/>
              </a:ext>
            </a:extLst>
          </p:cNvPr>
          <p:cNvPicPr>
            <a:picLocks noChangeAspect="1"/>
          </p:cNvPicPr>
          <p:nvPr/>
        </p:nvPicPr>
        <p:blipFill>
          <a:blip r:embed="rId4"/>
          <a:stretch>
            <a:fillRect/>
          </a:stretch>
        </p:blipFill>
        <p:spPr>
          <a:xfrm>
            <a:off x="1637348" y="1486619"/>
            <a:ext cx="2001795" cy="4114800"/>
          </a:xfrm>
          <a:prstGeom prst="rect">
            <a:avLst/>
          </a:prstGeom>
        </p:spPr>
      </p:pic>
      <p:sp>
        <p:nvSpPr>
          <p:cNvPr id="9" name="TextBox 8">
            <a:extLst>
              <a:ext uri="{FF2B5EF4-FFF2-40B4-BE49-F238E27FC236}">
                <a16:creationId xmlns:a16="http://schemas.microsoft.com/office/drawing/2014/main" id="{39DA1A4D-4879-473A-FF08-17C3F9C5855C}"/>
              </a:ext>
            </a:extLst>
          </p:cNvPr>
          <p:cNvSpPr txBox="1"/>
          <p:nvPr/>
        </p:nvSpPr>
        <p:spPr>
          <a:xfrm>
            <a:off x="1833113" y="5664678"/>
            <a:ext cx="1725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Profile Set-Up</a:t>
            </a:r>
          </a:p>
        </p:txBody>
      </p:sp>
      <p:sp>
        <p:nvSpPr>
          <p:cNvPr id="10" name="TextBox 9">
            <a:extLst>
              <a:ext uri="{FF2B5EF4-FFF2-40B4-BE49-F238E27FC236}">
                <a16:creationId xmlns:a16="http://schemas.microsoft.com/office/drawing/2014/main" id="{8BCFA2E3-2753-DBC6-A668-4390C0469638}"/>
              </a:ext>
            </a:extLst>
          </p:cNvPr>
          <p:cNvSpPr txBox="1"/>
          <p:nvPr/>
        </p:nvSpPr>
        <p:spPr>
          <a:xfrm>
            <a:off x="4701395" y="5664677"/>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Investor's Profile</a:t>
            </a:r>
          </a:p>
        </p:txBody>
      </p:sp>
      <p:sp>
        <p:nvSpPr>
          <p:cNvPr id="11" name="TextBox 10">
            <a:extLst>
              <a:ext uri="{FF2B5EF4-FFF2-40B4-BE49-F238E27FC236}">
                <a16:creationId xmlns:a16="http://schemas.microsoft.com/office/drawing/2014/main" id="{49304B55-B93F-EBBE-8E01-07F21AA70BCF}"/>
              </a:ext>
            </a:extLst>
          </p:cNvPr>
          <p:cNvSpPr txBox="1"/>
          <p:nvPr/>
        </p:nvSpPr>
        <p:spPr>
          <a:xfrm>
            <a:off x="7965055" y="5664676"/>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Start-up's Profile</a:t>
            </a:r>
          </a:p>
        </p:txBody>
      </p:sp>
    </p:spTree>
    <p:extLst>
      <p:ext uri="{BB962C8B-B14F-4D97-AF65-F5344CB8AC3E}">
        <p14:creationId xmlns:p14="http://schemas.microsoft.com/office/powerpoint/2010/main" val="115165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Swipe</a:t>
            </a:r>
            <a:endParaRPr lang="en-US"/>
          </a:p>
        </p:txBody>
      </p:sp>
      <p:pic>
        <p:nvPicPr>
          <p:cNvPr id="9" name="Picture 9" descr="Graphical user interface, text, application&#10;&#10;Description automatically generated">
            <a:extLst>
              <a:ext uri="{FF2B5EF4-FFF2-40B4-BE49-F238E27FC236}">
                <a16:creationId xmlns:a16="http://schemas.microsoft.com/office/drawing/2014/main" id="{3EDABD6F-235F-3A14-8A9E-6433635F79D4}"/>
              </a:ext>
            </a:extLst>
          </p:cNvPr>
          <p:cNvPicPr>
            <a:picLocks noChangeAspect="1"/>
          </p:cNvPicPr>
          <p:nvPr/>
        </p:nvPicPr>
        <p:blipFill>
          <a:blip r:embed="rId2"/>
          <a:stretch>
            <a:fillRect/>
          </a:stretch>
        </p:blipFill>
        <p:spPr>
          <a:xfrm>
            <a:off x="9092008" y="1371600"/>
            <a:ext cx="2001795" cy="4114800"/>
          </a:xfrm>
          <a:prstGeom prst="rect">
            <a:avLst/>
          </a:prstGeom>
        </p:spPr>
      </p:pic>
      <p:pic>
        <p:nvPicPr>
          <p:cNvPr id="11" name="Picture 11" descr="A picture containing shape&#10;&#10;Description automatically generated">
            <a:extLst>
              <a:ext uri="{FF2B5EF4-FFF2-40B4-BE49-F238E27FC236}">
                <a16:creationId xmlns:a16="http://schemas.microsoft.com/office/drawing/2014/main" id="{60657A76-F133-F5BC-6B0A-28BD7E39EEEA}"/>
              </a:ext>
            </a:extLst>
          </p:cNvPr>
          <p:cNvPicPr>
            <a:picLocks noChangeAspect="1"/>
          </p:cNvPicPr>
          <p:nvPr/>
        </p:nvPicPr>
        <p:blipFill>
          <a:blip r:embed="rId3"/>
          <a:stretch>
            <a:fillRect/>
          </a:stretch>
        </p:blipFill>
        <p:spPr>
          <a:xfrm>
            <a:off x="1522330" y="1371600"/>
            <a:ext cx="2001795" cy="4114800"/>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917EA9AE-826B-9ABA-73AD-2148F2CD405C}"/>
              </a:ext>
            </a:extLst>
          </p:cNvPr>
          <p:cNvPicPr>
            <a:picLocks noChangeAspect="1"/>
          </p:cNvPicPr>
          <p:nvPr/>
        </p:nvPicPr>
        <p:blipFill>
          <a:blip r:embed="rId4"/>
          <a:stretch>
            <a:fillRect/>
          </a:stretch>
        </p:blipFill>
        <p:spPr>
          <a:xfrm>
            <a:off x="6719745" y="1371600"/>
            <a:ext cx="2001795" cy="4114800"/>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864CC482-4D1B-2D6C-8536-951D1ECEED54}"/>
              </a:ext>
            </a:extLst>
          </p:cNvPr>
          <p:cNvPicPr>
            <a:picLocks noChangeAspect="1"/>
          </p:cNvPicPr>
          <p:nvPr/>
        </p:nvPicPr>
        <p:blipFill>
          <a:blip r:embed="rId5"/>
          <a:stretch>
            <a:fillRect/>
          </a:stretch>
        </p:blipFill>
        <p:spPr>
          <a:xfrm>
            <a:off x="4095877" y="1371600"/>
            <a:ext cx="2001795" cy="4114800"/>
          </a:xfrm>
          <a:prstGeom prst="rect">
            <a:avLst/>
          </a:prstGeom>
        </p:spPr>
      </p:pic>
      <p:sp>
        <p:nvSpPr>
          <p:cNvPr id="15" name="TextBox 14">
            <a:extLst>
              <a:ext uri="{FF2B5EF4-FFF2-40B4-BE49-F238E27FC236}">
                <a16:creationId xmlns:a16="http://schemas.microsoft.com/office/drawing/2014/main" id="{C809E008-84CD-B476-B637-EB09D43A21CA}"/>
              </a:ext>
            </a:extLst>
          </p:cNvPr>
          <p:cNvSpPr txBox="1"/>
          <p:nvPr/>
        </p:nvSpPr>
        <p:spPr>
          <a:xfrm>
            <a:off x="1710905" y="5549658"/>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SwipeDeck</a:t>
            </a:r>
          </a:p>
        </p:txBody>
      </p:sp>
      <p:sp>
        <p:nvSpPr>
          <p:cNvPr id="16" name="TextBox 15">
            <a:extLst>
              <a:ext uri="{FF2B5EF4-FFF2-40B4-BE49-F238E27FC236}">
                <a16:creationId xmlns:a16="http://schemas.microsoft.com/office/drawing/2014/main" id="{F056607B-EB83-082E-91AA-82BE0CEA0FC2}"/>
              </a:ext>
            </a:extLst>
          </p:cNvPr>
          <p:cNvSpPr txBox="1"/>
          <p:nvPr/>
        </p:nvSpPr>
        <p:spPr>
          <a:xfrm>
            <a:off x="4097546" y="5484959"/>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Start-up Details</a:t>
            </a:r>
          </a:p>
        </p:txBody>
      </p:sp>
      <p:sp>
        <p:nvSpPr>
          <p:cNvPr id="17" name="TextBox 16">
            <a:extLst>
              <a:ext uri="{FF2B5EF4-FFF2-40B4-BE49-F238E27FC236}">
                <a16:creationId xmlns:a16="http://schemas.microsoft.com/office/drawing/2014/main" id="{284FD989-4E74-8DB1-EC7B-860709ED0A6C}"/>
              </a:ext>
            </a:extLst>
          </p:cNvPr>
          <p:cNvSpPr txBox="1"/>
          <p:nvPr/>
        </p:nvSpPr>
        <p:spPr>
          <a:xfrm>
            <a:off x="6721414" y="5484960"/>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Profile Details</a:t>
            </a:r>
          </a:p>
        </p:txBody>
      </p:sp>
      <p:sp>
        <p:nvSpPr>
          <p:cNvPr id="18" name="TextBox 17">
            <a:extLst>
              <a:ext uri="{FF2B5EF4-FFF2-40B4-BE49-F238E27FC236}">
                <a16:creationId xmlns:a16="http://schemas.microsoft.com/office/drawing/2014/main" id="{AF7080CB-DD51-A16F-0EED-2C3C559DC98A}"/>
              </a:ext>
            </a:extLst>
          </p:cNvPr>
          <p:cNvSpPr txBox="1"/>
          <p:nvPr/>
        </p:nvSpPr>
        <p:spPr>
          <a:xfrm>
            <a:off x="9273395" y="5484959"/>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No More Users</a:t>
            </a:r>
          </a:p>
        </p:txBody>
      </p:sp>
    </p:spTree>
    <p:extLst>
      <p:ext uri="{BB962C8B-B14F-4D97-AF65-F5344CB8AC3E}">
        <p14:creationId xmlns:p14="http://schemas.microsoft.com/office/powerpoint/2010/main" val="223248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88CB-4840-B46B-DF03-7722DA421B5F}"/>
              </a:ext>
            </a:extLst>
          </p:cNvPr>
          <p:cNvSpPr>
            <a:spLocks noGrp="1"/>
          </p:cNvSpPr>
          <p:nvPr>
            <p:ph type="title"/>
          </p:nvPr>
        </p:nvSpPr>
        <p:spPr/>
        <p:txBody>
          <a:bodyPr/>
          <a:lstStyle/>
          <a:p>
            <a:pPr algn="ctr"/>
            <a:r>
              <a:rPr lang="en-US"/>
              <a:t>OUR TEAM</a:t>
            </a:r>
          </a:p>
        </p:txBody>
      </p:sp>
      <p:sp>
        <p:nvSpPr>
          <p:cNvPr id="3" name="Content Placeholder 2">
            <a:extLst>
              <a:ext uri="{FF2B5EF4-FFF2-40B4-BE49-F238E27FC236}">
                <a16:creationId xmlns:a16="http://schemas.microsoft.com/office/drawing/2014/main" id="{AEB8942A-D281-2BBC-284E-BF6F31B2FD8F}"/>
              </a:ext>
            </a:extLst>
          </p:cNvPr>
          <p:cNvSpPr>
            <a:spLocks noGrp="1"/>
          </p:cNvSpPr>
          <p:nvPr>
            <p:ph idx="1"/>
          </p:nvPr>
        </p:nvSpPr>
        <p:spPr/>
        <p:txBody>
          <a:bodyPr vert="horz" lIns="91440" tIns="45720" rIns="91440" bIns="45720" rtlCol="0" anchor="t">
            <a:normAutofit/>
          </a:bodyPr>
          <a:lstStyle/>
          <a:p>
            <a:endParaRPr lang="en-US"/>
          </a:p>
          <a:p>
            <a:r>
              <a:rPr lang="en-US"/>
              <a:t>Arshdeep Singh - </a:t>
            </a:r>
            <a:r>
              <a:rPr lang="en-US">
                <a:ea typeface="+mn-lt"/>
                <a:cs typeface="+mn-lt"/>
              </a:rPr>
              <a:t>B00890183</a:t>
            </a:r>
          </a:p>
          <a:p>
            <a:r>
              <a:rPr lang="en-US"/>
              <a:t>Bansari Hitesh Shah – B00910696</a:t>
            </a:r>
          </a:p>
          <a:p>
            <a:r>
              <a:rPr lang="en-US"/>
              <a:t>Bhavesh Lalwani – B00885318</a:t>
            </a:r>
          </a:p>
          <a:p>
            <a:r>
              <a:rPr lang="en-US">
                <a:ea typeface="+mn-lt"/>
                <a:cs typeface="+mn-lt"/>
              </a:rPr>
              <a:t>Karan Singh Rathore -B00902792</a:t>
            </a:r>
          </a:p>
          <a:p>
            <a:r>
              <a:rPr lang="en-US">
                <a:ea typeface="+mn-lt"/>
                <a:cs typeface="+mn-lt"/>
              </a:rPr>
              <a:t>Parul Raich – B00903203</a:t>
            </a:r>
            <a:endParaRPr lang="en-US"/>
          </a:p>
          <a:p>
            <a:r>
              <a:rPr lang="en-US">
                <a:ea typeface="+mn-lt"/>
                <a:cs typeface="+mn-lt"/>
              </a:rPr>
              <a:t>Sagarkumar Vaghasia - B00878629</a:t>
            </a:r>
            <a:endParaRPr lang="en-US"/>
          </a:p>
          <a:p>
            <a:endParaRPr lang="en-US"/>
          </a:p>
          <a:p>
            <a:endParaRPr lang="en-US"/>
          </a:p>
          <a:p>
            <a:endParaRPr lang="en-US"/>
          </a:p>
        </p:txBody>
      </p:sp>
    </p:spTree>
    <p:extLst>
      <p:ext uri="{BB962C8B-B14F-4D97-AF65-F5344CB8AC3E}">
        <p14:creationId xmlns:p14="http://schemas.microsoft.com/office/powerpoint/2010/main" val="53441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Conversations</a:t>
            </a: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9DFFAD74-4DFA-6023-4694-1DFCC5CE9DA5}"/>
              </a:ext>
            </a:extLst>
          </p:cNvPr>
          <p:cNvPicPr>
            <a:picLocks noChangeAspect="1"/>
          </p:cNvPicPr>
          <p:nvPr/>
        </p:nvPicPr>
        <p:blipFill>
          <a:blip r:embed="rId2"/>
          <a:stretch>
            <a:fillRect/>
          </a:stretch>
        </p:blipFill>
        <p:spPr>
          <a:xfrm>
            <a:off x="9081391" y="1359877"/>
            <a:ext cx="2001795" cy="4114800"/>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EC069D55-E7DF-A249-A4B2-B993EFCB730C}"/>
              </a:ext>
            </a:extLst>
          </p:cNvPr>
          <p:cNvPicPr>
            <a:picLocks noChangeAspect="1"/>
          </p:cNvPicPr>
          <p:nvPr/>
        </p:nvPicPr>
        <p:blipFill>
          <a:blip r:embed="rId3"/>
          <a:stretch>
            <a:fillRect/>
          </a:stretch>
        </p:blipFill>
        <p:spPr>
          <a:xfrm>
            <a:off x="6398355" y="1359877"/>
            <a:ext cx="2001795" cy="4114800"/>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91604BB0-FF7A-6D88-544C-70029A99F525}"/>
              </a:ext>
            </a:extLst>
          </p:cNvPr>
          <p:cNvPicPr>
            <a:picLocks noChangeAspect="1"/>
          </p:cNvPicPr>
          <p:nvPr/>
        </p:nvPicPr>
        <p:blipFill>
          <a:blip r:embed="rId4"/>
          <a:stretch>
            <a:fillRect/>
          </a:stretch>
        </p:blipFill>
        <p:spPr>
          <a:xfrm>
            <a:off x="749381" y="1359877"/>
            <a:ext cx="2001795" cy="4114800"/>
          </a:xfrm>
          <a:prstGeom prst="rect">
            <a:avLst/>
          </a:prstGeom>
        </p:spPr>
      </p:pic>
      <p:sp>
        <p:nvSpPr>
          <p:cNvPr id="7" name="TextBox 6">
            <a:extLst>
              <a:ext uri="{FF2B5EF4-FFF2-40B4-BE49-F238E27FC236}">
                <a16:creationId xmlns:a16="http://schemas.microsoft.com/office/drawing/2014/main" id="{9FA78EC7-6121-3B75-99D6-AB6775B26A4C}"/>
              </a:ext>
            </a:extLst>
          </p:cNvPr>
          <p:cNvSpPr txBox="1"/>
          <p:nvPr/>
        </p:nvSpPr>
        <p:spPr>
          <a:xfrm>
            <a:off x="822605" y="5537935"/>
            <a:ext cx="1926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Conversations</a:t>
            </a:r>
          </a:p>
        </p:txBody>
      </p:sp>
      <p:sp>
        <p:nvSpPr>
          <p:cNvPr id="12" name="TextBox 11">
            <a:extLst>
              <a:ext uri="{FF2B5EF4-FFF2-40B4-BE49-F238E27FC236}">
                <a16:creationId xmlns:a16="http://schemas.microsoft.com/office/drawing/2014/main" id="{1090E2C8-046B-0882-B237-8723F17E819D}"/>
              </a:ext>
            </a:extLst>
          </p:cNvPr>
          <p:cNvSpPr txBox="1"/>
          <p:nvPr/>
        </p:nvSpPr>
        <p:spPr>
          <a:xfrm>
            <a:off x="6440060" y="5537935"/>
            <a:ext cx="1912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Messaging an Investor</a:t>
            </a:r>
          </a:p>
        </p:txBody>
      </p:sp>
      <p:sp>
        <p:nvSpPr>
          <p:cNvPr id="14" name="TextBox 13">
            <a:extLst>
              <a:ext uri="{FF2B5EF4-FFF2-40B4-BE49-F238E27FC236}">
                <a16:creationId xmlns:a16="http://schemas.microsoft.com/office/drawing/2014/main" id="{6A062047-B24C-0CBD-2D4C-D107C9AA1E65}"/>
              </a:ext>
            </a:extLst>
          </p:cNvPr>
          <p:cNvSpPr txBox="1"/>
          <p:nvPr/>
        </p:nvSpPr>
        <p:spPr>
          <a:xfrm>
            <a:off x="9121438" y="5529972"/>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Messaging a Start-up</a:t>
            </a:r>
          </a:p>
        </p:txBody>
      </p:sp>
      <p:pic>
        <p:nvPicPr>
          <p:cNvPr id="6" name="Picture 7" descr="A picture containing background pattern&#10;&#10;Description automatically generated">
            <a:extLst>
              <a:ext uri="{FF2B5EF4-FFF2-40B4-BE49-F238E27FC236}">
                <a16:creationId xmlns:a16="http://schemas.microsoft.com/office/drawing/2014/main" id="{07EC420C-8D33-484D-6369-048738F918D8}"/>
              </a:ext>
            </a:extLst>
          </p:cNvPr>
          <p:cNvPicPr>
            <a:picLocks noChangeAspect="1"/>
          </p:cNvPicPr>
          <p:nvPr/>
        </p:nvPicPr>
        <p:blipFill>
          <a:blip r:embed="rId5"/>
          <a:stretch>
            <a:fillRect/>
          </a:stretch>
        </p:blipFill>
        <p:spPr>
          <a:xfrm>
            <a:off x="3512488" y="1359877"/>
            <a:ext cx="2001795" cy="4114800"/>
          </a:xfrm>
          <a:prstGeom prst="rect">
            <a:avLst/>
          </a:prstGeom>
        </p:spPr>
      </p:pic>
      <p:sp>
        <p:nvSpPr>
          <p:cNvPr id="8" name="TextBox 7">
            <a:extLst>
              <a:ext uri="{FF2B5EF4-FFF2-40B4-BE49-F238E27FC236}">
                <a16:creationId xmlns:a16="http://schemas.microsoft.com/office/drawing/2014/main" id="{BE3B42E1-3AA3-CF33-97DB-427A3E25513A}"/>
              </a:ext>
            </a:extLst>
          </p:cNvPr>
          <p:cNvSpPr txBox="1"/>
          <p:nvPr/>
        </p:nvSpPr>
        <p:spPr>
          <a:xfrm>
            <a:off x="3513050" y="5537934"/>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Conversation Screen</a:t>
            </a:r>
          </a:p>
        </p:txBody>
      </p:sp>
    </p:spTree>
    <p:extLst>
      <p:ext uri="{BB962C8B-B14F-4D97-AF65-F5344CB8AC3E}">
        <p14:creationId xmlns:p14="http://schemas.microsoft.com/office/powerpoint/2010/main" val="231258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Meeting Schedule</a:t>
            </a:r>
            <a:endParaRPr lang="en-US"/>
          </a:p>
        </p:txBody>
      </p:sp>
      <p:pic>
        <p:nvPicPr>
          <p:cNvPr id="7" name="Picture 7" descr="Table&#10;&#10;Description automatically generated">
            <a:extLst>
              <a:ext uri="{FF2B5EF4-FFF2-40B4-BE49-F238E27FC236}">
                <a16:creationId xmlns:a16="http://schemas.microsoft.com/office/drawing/2014/main" id="{6D58E49A-646A-F63C-77F6-7F9D3FA3E93A}"/>
              </a:ext>
            </a:extLst>
          </p:cNvPr>
          <p:cNvPicPr>
            <a:picLocks noChangeAspect="1"/>
          </p:cNvPicPr>
          <p:nvPr/>
        </p:nvPicPr>
        <p:blipFill>
          <a:blip r:embed="rId2"/>
          <a:stretch>
            <a:fillRect/>
          </a:stretch>
        </p:blipFill>
        <p:spPr>
          <a:xfrm>
            <a:off x="3893595" y="1371600"/>
            <a:ext cx="2001795" cy="4114800"/>
          </a:xfrm>
          <a:prstGeom prst="rect">
            <a:avLst/>
          </a:prstGeom>
        </p:spPr>
      </p:pic>
      <p:pic>
        <p:nvPicPr>
          <p:cNvPr id="8" name="Picture 8" descr="Graphical user interface, text, application, chat or text message&#10;&#10;Description automatically generated">
            <a:extLst>
              <a:ext uri="{FF2B5EF4-FFF2-40B4-BE49-F238E27FC236}">
                <a16:creationId xmlns:a16="http://schemas.microsoft.com/office/drawing/2014/main" id="{404E58AF-D42D-85E2-580D-189EEAD68A2F}"/>
              </a:ext>
            </a:extLst>
          </p:cNvPr>
          <p:cNvPicPr>
            <a:picLocks noChangeAspect="1"/>
          </p:cNvPicPr>
          <p:nvPr/>
        </p:nvPicPr>
        <p:blipFill>
          <a:blip r:embed="rId3"/>
          <a:stretch>
            <a:fillRect/>
          </a:stretch>
        </p:blipFill>
        <p:spPr>
          <a:xfrm>
            <a:off x="1327436" y="1371600"/>
            <a:ext cx="2001795" cy="4114800"/>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56A404C8-BFAB-516E-90A3-88A72F34B82D}"/>
              </a:ext>
            </a:extLst>
          </p:cNvPr>
          <p:cNvPicPr>
            <a:picLocks noChangeAspect="1"/>
          </p:cNvPicPr>
          <p:nvPr/>
        </p:nvPicPr>
        <p:blipFill>
          <a:blip r:embed="rId4"/>
          <a:stretch>
            <a:fillRect/>
          </a:stretch>
        </p:blipFill>
        <p:spPr>
          <a:xfrm>
            <a:off x="8831020" y="1371600"/>
            <a:ext cx="2001795" cy="4114800"/>
          </a:xfrm>
          <a:prstGeom prst="rect">
            <a:avLst/>
          </a:prstGeom>
        </p:spPr>
      </p:pic>
      <p:pic>
        <p:nvPicPr>
          <p:cNvPr id="10" name="Picture 10">
            <a:extLst>
              <a:ext uri="{FF2B5EF4-FFF2-40B4-BE49-F238E27FC236}">
                <a16:creationId xmlns:a16="http://schemas.microsoft.com/office/drawing/2014/main" id="{408C086A-E719-E99E-6A2C-96B5DF85C3B6}"/>
              </a:ext>
            </a:extLst>
          </p:cNvPr>
          <p:cNvPicPr>
            <a:picLocks noChangeAspect="1"/>
          </p:cNvPicPr>
          <p:nvPr/>
        </p:nvPicPr>
        <p:blipFill>
          <a:blip r:embed="rId5"/>
          <a:stretch>
            <a:fillRect/>
          </a:stretch>
        </p:blipFill>
        <p:spPr>
          <a:xfrm>
            <a:off x="6354519" y="1371600"/>
            <a:ext cx="2001795" cy="4114800"/>
          </a:xfrm>
          <a:prstGeom prst="rect">
            <a:avLst/>
          </a:prstGeom>
        </p:spPr>
      </p:pic>
      <p:sp>
        <p:nvSpPr>
          <p:cNvPr id="12" name="TextBox 11">
            <a:extLst>
              <a:ext uri="{FF2B5EF4-FFF2-40B4-BE49-F238E27FC236}">
                <a16:creationId xmlns:a16="http://schemas.microsoft.com/office/drawing/2014/main" id="{FCF82144-C9DC-091F-83B3-A440A4807144}"/>
              </a:ext>
            </a:extLst>
          </p:cNvPr>
          <p:cNvSpPr txBox="1"/>
          <p:nvPr/>
        </p:nvSpPr>
        <p:spPr>
          <a:xfrm>
            <a:off x="1710905" y="5549658"/>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Schedule Meeting</a:t>
            </a:r>
          </a:p>
        </p:txBody>
      </p:sp>
      <p:sp>
        <p:nvSpPr>
          <p:cNvPr id="14" name="TextBox 13">
            <a:extLst>
              <a:ext uri="{FF2B5EF4-FFF2-40B4-BE49-F238E27FC236}">
                <a16:creationId xmlns:a16="http://schemas.microsoft.com/office/drawing/2014/main" id="{CC9E7A2E-6C89-F9B5-0901-26F32CC12A44}"/>
              </a:ext>
            </a:extLst>
          </p:cNvPr>
          <p:cNvSpPr txBox="1"/>
          <p:nvPr/>
        </p:nvSpPr>
        <p:spPr>
          <a:xfrm>
            <a:off x="3968150" y="5484960"/>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Meeting Date &amp; Time</a:t>
            </a:r>
          </a:p>
        </p:txBody>
      </p:sp>
      <p:sp>
        <p:nvSpPr>
          <p:cNvPr id="15" name="TextBox 14">
            <a:extLst>
              <a:ext uri="{FF2B5EF4-FFF2-40B4-BE49-F238E27FC236}">
                <a16:creationId xmlns:a16="http://schemas.microsoft.com/office/drawing/2014/main" id="{6A74A151-5851-79CC-76F7-579DDE1CDD89}"/>
              </a:ext>
            </a:extLst>
          </p:cNvPr>
          <p:cNvSpPr txBox="1"/>
          <p:nvPr/>
        </p:nvSpPr>
        <p:spPr>
          <a:xfrm>
            <a:off x="6390734" y="5427450"/>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Meeting Proposed</a:t>
            </a:r>
          </a:p>
        </p:txBody>
      </p:sp>
      <p:sp>
        <p:nvSpPr>
          <p:cNvPr id="16" name="TextBox 15">
            <a:extLst>
              <a:ext uri="{FF2B5EF4-FFF2-40B4-BE49-F238E27FC236}">
                <a16:creationId xmlns:a16="http://schemas.microsoft.com/office/drawing/2014/main" id="{D3BBEE21-A0D2-DAC1-B5B1-69518EAE1DC4}"/>
              </a:ext>
            </a:extLst>
          </p:cNvPr>
          <p:cNvSpPr txBox="1"/>
          <p:nvPr/>
        </p:nvSpPr>
        <p:spPr>
          <a:xfrm>
            <a:off x="8827697" y="5549658"/>
            <a:ext cx="19265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Accepted Meetings</a:t>
            </a:r>
          </a:p>
        </p:txBody>
      </p:sp>
    </p:spTree>
    <p:extLst>
      <p:ext uri="{BB962C8B-B14F-4D97-AF65-F5344CB8AC3E}">
        <p14:creationId xmlns:p14="http://schemas.microsoft.com/office/powerpoint/2010/main" val="106978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Finalize Deal Agreement</a:t>
            </a:r>
            <a:endParaRPr lang="en-US"/>
          </a:p>
        </p:txBody>
      </p:sp>
      <p:pic>
        <p:nvPicPr>
          <p:cNvPr id="4" name="Picture 4" descr="Graphical user interface, diagram&#10;&#10;Description automatically generated">
            <a:extLst>
              <a:ext uri="{FF2B5EF4-FFF2-40B4-BE49-F238E27FC236}">
                <a16:creationId xmlns:a16="http://schemas.microsoft.com/office/drawing/2014/main" id="{48D05E0B-C3DF-ED59-C8C8-4B1472AD74D4}"/>
              </a:ext>
            </a:extLst>
          </p:cNvPr>
          <p:cNvPicPr>
            <a:picLocks noChangeAspect="1"/>
          </p:cNvPicPr>
          <p:nvPr/>
        </p:nvPicPr>
        <p:blipFill>
          <a:blip r:embed="rId2"/>
          <a:stretch>
            <a:fillRect/>
          </a:stretch>
        </p:blipFill>
        <p:spPr>
          <a:xfrm>
            <a:off x="2785767" y="1418492"/>
            <a:ext cx="1784919" cy="3669324"/>
          </a:xfrm>
          <a:prstGeom prst="rect">
            <a:avLst/>
          </a:prstGeom>
        </p:spPr>
      </p:pic>
      <p:pic>
        <p:nvPicPr>
          <p:cNvPr id="5" name="Picture 7" descr="Text, application&#10;&#10;Description automatically generated">
            <a:extLst>
              <a:ext uri="{FF2B5EF4-FFF2-40B4-BE49-F238E27FC236}">
                <a16:creationId xmlns:a16="http://schemas.microsoft.com/office/drawing/2014/main" id="{63B39C4A-FAE7-DB17-8585-BFF058023DF0}"/>
              </a:ext>
            </a:extLst>
          </p:cNvPr>
          <p:cNvPicPr>
            <a:picLocks noChangeAspect="1"/>
          </p:cNvPicPr>
          <p:nvPr/>
        </p:nvPicPr>
        <p:blipFill>
          <a:blip r:embed="rId3"/>
          <a:stretch>
            <a:fillRect/>
          </a:stretch>
        </p:blipFill>
        <p:spPr>
          <a:xfrm>
            <a:off x="5168759" y="1418492"/>
            <a:ext cx="1784919" cy="3669324"/>
          </a:xfrm>
          <a:prstGeom prst="rect">
            <a:avLst/>
          </a:prstGeom>
        </p:spPr>
      </p:pic>
      <p:pic>
        <p:nvPicPr>
          <p:cNvPr id="8" name="Picture 8" descr="Text&#10;&#10;Description automatically generated">
            <a:extLst>
              <a:ext uri="{FF2B5EF4-FFF2-40B4-BE49-F238E27FC236}">
                <a16:creationId xmlns:a16="http://schemas.microsoft.com/office/drawing/2014/main" id="{387C6078-1A11-FB95-CC6F-C97A905FA403}"/>
              </a:ext>
            </a:extLst>
          </p:cNvPr>
          <p:cNvPicPr>
            <a:picLocks noChangeAspect="1"/>
          </p:cNvPicPr>
          <p:nvPr/>
        </p:nvPicPr>
        <p:blipFill>
          <a:blip r:embed="rId4"/>
          <a:stretch>
            <a:fillRect/>
          </a:stretch>
        </p:blipFill>
        <p:spPr>
          <a:xfrm>
            <a:off x="7602735" y="1418492"/>
            <a:ext cx="1784919" cy="3669324"/>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85E65CBD-2010-FC64-D649-A0884326F351}"/>
              </a:ext>
            </a:extLst>
          </p:cNvPr>
          <p:cNvPicPr>
            <a:picLocks noChangeAspect="1"/>
          </p:cNvPicPr>
          <p:nvPr/>
        </p:nvPicPr>
        <p:blipFill>
          <a:blip r:embed="rId5"/>
          <a:stretch>
            <a:fillRect/>
          </a:stretch>
        </p:blipFill>
        <p:spPr>
          <a:xfrm>
            <a:off x="414498" y="1418492"/>
            <a:ext cx="1784919" cy="3669324"/>
          </a:xfrm>
          <a:prstGeom prst="rect">
            <a:avLst/>
          </a:prstGeom>
        </p:spPr>
      </p:pic>
      <p:sp>
        <p:nvSpPr>
          <p:cNvPr id="11" name="TextBox 10">
            <a:extLst>
              <a:ext uri="{FF2B5EF4-FFF2-40B4-BE49-F238E27FC236}">
                <a16:creationId xmlns:a16="http://schemas.microsoft.com/office/drawing/2014/main" id="{27BC2213-BB95-21C6-3DB0-B17F7BFB83E3}"/>
              </a:ext>
            </a:extLst>
          </p:cNvPr>
          <p:cNvSpPr txBox="1"/>
          <p:nvPr/>
        </p:nvSpPr>
        <p:spPr>
          <a:xfrm>
            <a:off x="416168" y="5215329"/>
            <a:ext cx="1510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Initiate Deal</a:t>
            </a:r>
          </a:p>
        </p:txBody>
      </p:sp>
      <p:sp>
        <p:nvSpPr>
          <p:cNvPr id="13" name="TextBox 12">
            <a:extLst>
              <a:ext uri="{FF2B5EF4-FFF2-40B4-BE49-F238E27FC236}">
                <a16:creationId xmlns:a16="http://schemas.microsoft.com/office/drawing/2014/main" id="{FA3E76DC-12DF-6F3E-6B23-87EE8D93EB5A}"/>
              </a:ext>
            </a:extLst>
          </p:cNvPr>
          <p:cNvSpPr txBox="1"/>
          <p:nvPr/>
        </p:nvSpPr>
        <p:spPr>
          <a:xfrm>
            <a:off x="2831011" y="5127406"/>
            <a:ext cx="15103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Deal Agreement Details</a:t>
            </a:r>
          </a:p>
        </p:txBody>
      </p:sp>
      <p:sp>
        <p:nvSpPr>
          <p:cNvPr id="15" name="TextBox 14">
            <a:extLst>
              <a:ext uri="{FF2B5EF4-FFF2-40B4-BE49-F238E27FC236}">
                <a16:creationId xmlns:a16="http://schemas.microsoft.com/office/drawing/2014/main" id="{C399A4E1-9584-F597-702D-7670C106C42D}"/>
              </a:ext>
            </a:extLst>
          </p:cNvPr>
          <p:cNvSpPr txBox="1"/>
          <p:nvPr/>
        </p:nvSpPr>
        <p:spPr>
          <a:xfrm>
            <a:off x="5243753" y="5128844"/>
            <a:ext cx="15103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Deal Agreement Proposed</a:t>
            </a:r>
          </a:p>
        </p:txBody>
      </p:sp>
      <p:sp>
        <p:nvSpPr>
          <p:cNvPr id="17" name="TextBox 16">
            <a:extLst>
              <a:ext uri="{FF2B5EF4-FFF2-40B4-BE49-F238E27FC236}">
                <a16:creationId xmlns:a16="http://schemas.microsoft.com/office/drawing/2014/main" id="{349B88BF-1BB7-A678-6021-336A5D336962}"/>
              </a:ext>
            </a:extLst>
          </p:cNvPr>
          <p:cNvSpPr txBox="1"/>
          <p:nvPr/>
        </p:nvSpPr>
        <p:spPr>
          <a:xfrm>
            <a:off x="7558951" y="5128844"/>
            <a:ext cx="15103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Deal Agreement Accepted</a:t>
            </a:r>
          </a:p>
        </p:txBody>
      </p:sp>
      <p:pic>
        <p:nvPicPr>
          <p:cNvPr id="3" name="Picture 5" descr="Graphical user interface, text, application, chat or text message&#10;&#10;Description automatically generated">
            <a:extLst>
              <a:ext uri="{FF2B5EF4-FFF2-40B4-BE49-F238E27FC236}">
                <a16:creationId xmlns:a16="http://schemas.microsoft.com/office/drawing/2014/main" id="{D2664620-4AC8-B7E1-401C-05166267C3AE}"/>
              </a:ext>
            </a:extLst>
          </p:cNvPr>
          <p:cNvPicPr>
            <a:picLocks noChangeAspect="1"/>
          </p:cNvPicPr>
          <p:nvPr/>
        </p:nvPicPr>
        <p:blipFill>
          <a:blip r:embed="rId6"/>
          <a:stretch>
            <a:fillRect/>
          </a:stretch>
        </p:blipFill>
        <p:spPr>
          <a:xfrm>
            <a:off x="9918016" y="1418492"/>
            <a:ext cx="1664091" cy="3704493"/>
          </a:xfrm>
          <a:prstGeom prst="rect">
            <a:avLst/>
          </a:prstGeom>
        </p:spPr>
      </p:pic>
      <p:sp>
        <p:nvSpPr>
          <p:cNvPr id="6" name="TextBox 5">
            <a:extLst>
              <a:ext uri="{FF2B5EF4-FFF2-40B4-BE49-F238E27FC236}">
                <a16:creationId xmlns:a16="http://schemas.microsoft.com/office/drawing/2014/main" id="{8D3867CE-9150-E2C6-2E2F-409F95CED198}"/>
              </a:ext>
            </a:extLst>
          </p:cNvPr>
          <p:cNvSpPr txBox="1"/>
          <p:nvPr/>
        </p:nvSpPr>
        <p:spPr>
          <a:xfrm>
            <a:off x="9915289" y="5164012"/>
            <a:ext cx="15103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Deal Status In Chat</a:t>
            </a:r>
          </a:p>
        </p:txBody>
      </p:sp>
    </p:spTree>
    <p:extLst>
      <p:ext uri="{BB962C8B-B14F-4D97-AF65-F5344CB8AC3E}">
        <p14:creationId xmlns:p14="http://schemas.microsoft.com/office/powerpoint/2010/main" val="330660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ABB3-03A5-6822-8F29-449A852CEA02}"/>
              </a:ext>
            </a:extLst>
          </p:cNvPr>
          <p:cNvSpPr>
            <a:spLocks noGrp="1"/>
          </p:cNvSpPr>
          <p:nvPr>
            <p:ph type="title"/>
          </p:nvPr>
        </p:nvSpPr>
        <p:spPr/>
        <p:txBody>
          <a:bodyPr/>
          <a:lstStyle/>
          <a:p>
            <a:pPr algn="ctr"/>
            <a:r>
              <a:rPr lang="en-GB">
                <a:ea typeface="+mj-lt"/>
                <a:cs typeface="+mj-lt"/>
              </a:rPr>
              <a:t>App Screens</a:t>
            </a:r>
            <a:r>
              <a:rPr lang="en-GB"/>
              <a:t> – Un-match</a:t>
            </a:r>
          </a:p>
        </p:txBody>
      </p:sp>
      <p:pic>
        <p:nvPicPr>
          <p:cNvPr id="9" name="Picture 9" descr="Graphical user interface, text, application, chat or text message&#10;&#10;Description automatically generated">
            <a:extLst>
              <a:ext uri="{FF2B5EF4-FFF2-40B4-BE49-F238E27FC236}">
                <a16:creationId xmlns:a16="http://schemas.microsoft.com/office/drawing/2014/main" id="{85E65CBD-2010-FC64-D649-A0884326F351}"/>
              </a:ext>
            </a:extLst>
          </p:cNvPr>
          <p:cNvPicPr>
            <a:picLocks noChangeAspect="1"/>
          </p:cNvPicPr>
          <p:nvPr/>
        </p:nvPicPr>
        <p:blipFill>
          <a:blip r:embed="rId2"/>
          <a:stretch>
            <a:fillRect/>
          </a:stretch>
        </p:blipFill>
        <p:spPr>
          <a:xfrm>
            <a:off x="3415548" y="1371201"/>
            <a:ext cx="2001795" cy="4114800"/>
          </a:xfrm>
          <a:prstGeom prst="rect">
            <a:avLst/>
          </a:prstGeom>
        </p:spPr>
      </p:pic>
      <p:pic>
        <p:nvPicPr>
          <p:cNvPr id="6" name="Picture 6">
            <a:extLst>
              <a:ext uri="{FF2B5EF4-FFF2-40B4-BE49-F238E27FC236}">
                <a16:creationId xmlns:a16="http://schemas.microsoft.com/office/drawing/2014/main" id="{3847E999-F760-BB38-79DE-0A3EB2F44C85}"/>
              </a:ext>
            </a:extLst>
          </p:cNvPr>
          <p:cNvPicPr>
            <a:picLocks noChangeAspect="1"/>
          </p:cNvPicPr>
          <p:nvPr/>
        </p:nvPicPr>
        <p:blipFill>
          <a:blip r:embed="rId3"/>
          <a:stretch>
            <a:fillRect/>
          </a:stretch>
        </p:blipFill>
        <p:spPr>
          <a:xfrm>
            <a:off x="6762877" y="1371600"/>
            <a:ext cx="2001795" cy="4114800"/>
          </a:xfrm>
          <a:prstGeom prst="rect">
            <a:avLst/>
          </a:prstGeom>
        </p:spPr>
      </p:pic>
      <p:sp>
        <p:nvSpPr>
          <p:cNvPr id="10" name="TextBox 9">
            <a:extLst>
              <a:ext uri="{FF2B5EF4-FFF2-40B4-BE49-F238E27FC236}">
                <a16:creationId xmlns:a16="http://schemas.microsoft.com/office/drawing/2014/main" id="{61D7551A-64C9-9972-82F6-E3281AB30509}"/>
              </a:ext>
            </a:extLst>
          </p:cNvPr>
          <p:cNvSpPr txBox="1"/>
          <p:nvPr/>
        </p:nvSpPr>
        <p:spPr>
          <a:xfrm>
            <a:off x="3457754" y="5484960"/>
            <a:ext cx="20559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Initiate Un-match</a:t>
            </a:r>
          </a:p>
        </p:txBody>
      </p:sp>
      <p:sp>
        <p:nvSpPr>
          <p:cNvPr id="12" name="TextBox 11">
            <a:extLst>
              <a:ext uri="{FF2B5EF4-FFF2-40B4-BE49-F238E27FC236}">
                <a16:creationId xmlns:a16="http://schemas.microsoft.com/office/drawing/2014/main" id="{4B7A8E34-AB03-C7C8-1641-ED7E90BD9429}"/>
              </a:ext>
            </a:extLst>
          </p:cNvPr>
          <p:cNvSpPr txBox="1"/>
          <p:nvPr/>
        </p:nvSpPr>
        <p:spPr>
          <a:xfrm>
            <a:off x="6778924" y="5484960"/>
            <a:ext cx="22356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Re-swipe on un-matched investors</a:t>
            </a:r>
          </a:p>
        </p:txBody>
      </p:sp>
    </p:spTree>
    <p:extLst>
      <p:ext uri="{BB962C8B-B14F-4D97-AF65-F5344CB8AC3E}">
        <p14:creationId xmlns:p14="http://schemas.microsoft.com/office/powerpoint/2010/main" val="2150318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4114-68BE-8AB4-7118-F8BE06A824FA}"/>
              </a:ext>
            </a:extLst>
          </p:cNvPr>
          <p:cNvSpPr>
            <a:spLocks noGrp="1"/>
          </p:cNvSpPr>
          <p:nvPr>
            <p:ph type="title"/>
          </p:nvPr>
        </p:nvSpPr>
        <p:spPr/>
        <p:txBody>
          <a:bodyPr/>
          <a:lstStyle/>
          <a:p>
            <a:r>
              <a:rPr lang="en-CA"/>
              <a:t>QA TESTING APPROACH</a:t>
            </a:r>
          </a:p>
        </p:txBody>
      </p:sp>
      <p:sp>
        <p:nvSpPr>
          <p:cNvPr id="3" name="Content Placeholder 2">
            <a:extLst>
              <a:ext uri="{FF2B5EF4-FFF2-40B4-BE49-F238E27FC236}">
                <a16:creationId xmlns:a16="http://schemas.microsoft.com/office/drawing/2014/main" id="{4A808024-9E1A-BD1D-ADCE-5125C6C11290}"/>
              </a:ext>
            </a:extLst>
          </p:cNvPr>
          <p:cNvSpPr>
            <a:spLocks noGrp="1"/>
          </p:cNvSpPr>
          <p:nvPr>
            <p:ph idx="1"/>
          </p:nvPr>
        </p:nvSpPr>
        <p:spPr/>
        <p:txBody>
          <a:bodyPr vert="horz" lIns="91440" tIns="45720" rIns="91440" bIns="45720" rtlCol="0" anchor="t">
            <a:normAutofit/>
          </a:bodyPr>
          <a:lstStyle/>
          <a:p>
            <a:r>
              <a:rPr lang="en-CA" sz="2000"/>
              <a:t>To maintain the consistency and avoid the feature breakdown we have used logger provided by Kotlin which will display the errors in terminal of the IDE when android application is running on device and face any exception or errors.</a:t>
            </a:r>
            <a:endParaRPr lang="en-US"/>
          </a:p>
          <a:p>
            <a:r>
              <a:rPr lang="en-CA" sz="2000"/>
              <a:t>All the features are manually tested .</a:t>
            </a:r>
          </a:p>
          <a:p>
            <a:r>
              <a:rPr lang="en-CA" sz="2000"/>
              <a:t>Our application is also tested by other users who are not part of our team such as friends, colleagues, etc. This is done to get feedback from users for improvements in the application.</a:t>
            </a:r>
          </a:p>
          <a:p>
            <a:r>
              <a:rPr lang="en-CA" sz="2000"/>
              <a:t>Errors from the developer's point of view such as application errors or database errors are translated into simple language for the user to comprehend. </a:t>
            </a:r>
          </a:p>
          <a:p>
            <a:r>
              <a:rPr lang="en-CA" sz="2000"/>
              <a:t>We have also tested the prototypes (storyboards, site-maps, wireframes, etc.) to verify the flow of the modules and application.</a:t>
            </a:r>
          </a:p>
        </p:txBody>
      </p:sp>
    </p:spTree>
    <p:extLst>
      <p:ext uri="{BB962C8B-B14F-4D97-AF65-F5344CB8AC3E}">
        <p14:creationId xmlns:p14="http://schemas.microsoft.com/office/powerpoint/2010/main" val="2787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4114-68BE-8AB4-7118-F8BE06A824FA}"/>
              </a:ext>
            </a:extLst>
          </p:cNvPr>
          <p:cNvSpPr>
            <a:spLocks noGrp="1"/>
          </p:cNvSpPr>
          <p:nvPr>
            <p:ph type="title"/>
          </p:nvPr>
        </p:nvSpPr>
        <p:spPr/>
        <p:txBody>
          <a:bodyPr/>
          <a:lstStyle/>
          <a:p>
            <a:r>
              <a:rPr lang="en-CA"/>
              <a:t>QA TESTING APPROACH</a:t>
            </a:r>
          </a:p>
        </p:txBody>
      </p:sp>
      <p:sp>
        <p:nvSpPr>
          <p:cNvPr id="3" name="Content Placeholder 2">
            <a:extLst>
              <a:ext uri="{FF2B5EF4-FFF2-40B4-BE49-F238E27FC236}">
                <a16:creationId xmlns:a16="http://schemas.microsoft.com/office/drawing/2014/main" id="{4A808024-9E1A-BD1D-ADCE-5125C6C11290}"/>
              </a:ext>
            </a:extLst>
          </p:cNvPr>
          <p:cNvSpPr>
            <a:spLocks noGrp="1"/>
          </p:cNvSpPr>
          <p:nvPr>
            <p:ph idx="1"/>
          </p:nvPr>
        </p:nvSpPr>
        <p:spPr/>
        <p:txBody>
          <a:bodyPr vert="horz" lIns="91440" tIns="45720" rIns="91440" bIns="45720" rtlCol="0" anchor="t">
            <a:normAutofit/>
          </a:bodyPr>
          <a:lstStyle/>
          <a:p>
            <a:r>
              <a:rPr lang="en-CA" sz="2000"/>
              <a:t>We were also monitoring the firebase and fire-store database while testing to get insights about real-time data.</a:t>
            </a:r>
            <a:endParaRPr lang="en-US"/>
          </a:p>
          <a:p>
            <a:r>
              <a:rPr lang="en-CA" sz="2000"/>
              <a:t>We have also validated the input fields in each modules and fragments by setting validations.</a:t>
            </a:r>
          </a:p>
          <a:p>
            <a:r>
              <a:rPr lang="en-CA" sz="2000">
                <a:ea typeface="+mn-lt"/>
                <a:cs typeface="+mn-lt"/>
              </a:rPr>
              <a:t>Application is packaged with the dedicated modules for models, fragments and activities which will help the future developers to understand the code.</a:t>
            </a:r>
            <a:endParaRPr lang="en-CA" sz="2000"/>
          </a:p>
          <a:p>
            <a:pPr marL="0" indent="0">
              <a:buNone/>
            </a:pPr>
            <a:endParaRPr lang="en-CA"/>
          </a:p>
        </p:txBody>
      </p:sp>
    </p:spTree>
    <p:extLst>
      <p:ext uri="{BB962C8B-B14F-4D97-AF65-F5344CB8AC3E}">
        <p14:creationId xmlns:p14="http://schemas.microsoft.com/office/powerpoint/2010/main" val="2237091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F4AD-03D4-D04E-EC57-47D3496460A7}"/>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F441E89-2F6B-1FB0-6AA7-ED9951644E5C}"/>
              </a:ext>
            </a:extLst>
          </p:cNvPr>
          <p:cNvSpPr>
            <a:spLocks noGrp="1"/>
          </p:cNvSpPr>
          <p:nvPr>
            <p:ph idx="1"/>
          </p:nvPr>
        </p:nvSpPr>
        <p:spPr/>
        <p:txBody>
          <a:bodyPr/>
          <a:lstStyle/>
          <a:p>
            <a:pPr marL="0" indent="0">
              <a:buNone/>
            </a:pPr>
            <a:r>
              <a:rPr lang="en-US" sz="2000"/>
              <a:t>[1] Flowchart Maker &amp; Online Diagram Software. </a:t>
            </a:r>
            <a:r>
              <a:rPr lang="en-US" sz="2000" i="1"/>
              <a:t>Flowchart Maker &amp; Online Diagram Software</a:t>
            </a:r>
            <a:r>
              <a:rPr lang="en-US" sz="2000"/>
              <a:t>. Retrieved November 30, 2022 from </a:t>
            </a:r>
            <a:r>
              <a:rPr lang="en-US" sz="2000">
                <a:hlinkClick r:id="rId2"/>
              </a:rPr>
              <a:t>https://app.diagrams.net/</a:t>
            </a:r>
            <a:r>
              <a:rPr lang="en-US" sz="2000"/>
              <a:t> .</a:t>
            </a:r>
          </a:p>
          <a:p>
            <a:pPr marL="0" indent="0">
              <a:buNone/>
            </a:pPr>
            <a:r>
              <a:rPr lang="en-US" sz="2000"/>
              <a:t>[2] </a:t>
            </a:r>
            <a:r>
              <a:rPr lang="en-US" sz="2000" err="1"/>
              <a:t>shantanu-deshmukh</a:t>
            </a:r>
            <a:r>
              <a:rPr lang="en-US" sz="2000"/>
              <a:t>. 2019. GitHub - </a:t>
            </a:r>
            <a:r>
              <a:rPr lang="en-US" sz="2000" err="1"/>
              <a:t>shantanu-deshmukh</a:t>
            </a:r>
            <a:r>
              <a:rPr lang="en-US" sz="2000"/>
              <a:t>/LinkedIn-SDK-Android: LinkedIn SDK for Android (</a:t>
            </a:r>
            <a:r>
              <a:rPr lang="en-US" sz="2000" err="1"/>
              <a:t>UnOfficial</a:t>
            </a:r>
            <a:r>
              <a:rPr lang="en-US" sz="2000"/>
              <a:t>) : Easily implement Login with LinkedIn in your android app. GitHub. Retrieved November 30, 2022 from https://github.com/shantanu-deshmukh/LinkedIn-SDK-Android</a:t>
            </a:r>
          </a:p>
        </p:txBody>
      </p:sp>
    </p:spTree>
    <p:extLst>
      <p:ext uri="{BB962C8B-B14F-4D97-AF65-F5344CB8AC3E}">
        <p14:creationId xmlns:p14="http://schemas.microsoft.com/office/powerpoint/2010/main" val="3690097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0"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1"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54F11-61CA-879D-52D2-E7585C173A8E}"/>
              </a:ext>
            </a:extLst>
          </p:cNvPr>
          <p:cNvSpPr>
            <a:spLocks noGrp="1"/>
          </p:cNvSpPr>
          <p:nvPr>
            <p:ph type="title"/>
          </p:nvPr>
        </p:nvSpPr>
        <p:spPr>
          <a:xfrm>
            <a:off x="838200" y="1748452"/>
            <a:ext cx="4974771" cy="3587786"/>
          </a:xfrm>
        </p:spPr>
        <p:txBody>
          <a:bodyPr>
            <a:normAutofit/>
          </a:bodyPr>
          <a:lstStyle/>
          <a:p>
            <a:pPr algn="ctr"/>
            <a:r>
              <a:rPr lang="en-US"/>
              <a:t>TABLE OF CONTENTS</a:t>
            </a: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7"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8"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9"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0"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1"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2"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C84AA4AE-E117-6EA4-9E01-CF7653198F75}"/>
              </a:ext>
            </a:extLst>
          </p:cNvPr>
          <p:cNvSpPr>
            <a:spLocks noGrp="1"/>
          </p:cNvSpPr>
          <p:nvPr>
            <p:ph idx="1"/>
          </p:nvPr>
        </p:nvSpPr>
        <p:spPr>
          <a:xfrm>
            <a:off x="6477270" y="1130846"/>
            <a:ext cx="4974771" cy="4351338"/>
          </a:xfrm>
        </p:spPr>
        <p:txBody>
          <a:bodyPr>
            <a:normAutofit/>
          </a:bodyPr>
          <a:lstStyle/>
          <a:p>
            <a:pPr marL="0" indent="0">
              <a:buNone/>
            </a:pPr>
            <a:endParaRPr lang="en-US"/>
          </a:p>
          <a:p>
            <a:pPr>
              <a:buFont typeface="Courier New" panose="02070309020205020404" pitchFamily="49" charset="0"/>
              <a:buChar char="o"/>
            </a:pPr>
            <a:r>
              <a:rPr lang="en-US"/>
              <a:t>BIG C- USERS</a:t>
            </a:r>
          </a:p>
          <a:p>
            <a:pPr>
              <a:buFont typeface="Courier New" panose="02070309020205020404" pitchFamily="49" charset="0"/>
              <a:buChar char="o"/>
            </a:pPr>
            <a:r>
              <a:rPr lang="en-US"/>
              <a:t>TECHNICAL COMPONENTS</a:t>
            </a:r>
          </a:p>
          <a:p>
            <a:pPr>
              <a:buFont typeface="Courier New" panose="02070309020205020404" pitchFamily="49" charset="0"/>
              <a:buChar char="o"/>
            </a:pPr>
            <a:r>
              <a:rPr lang="en-US"/>
              <a:t>Q&amp;A</a:t>
            </a:r>
          </a:p>
        </p:txBody>
      </p:sp>
    </p:spTree>
    <p:extLst>
      <p:ext uri="{BB962C8B-B14F-4D97-AF65-F5344CB8AC3E}">
        <p14:creationId xmlns:p14="http://schemas.microsoft.com/office/powerpoint/2010/main" val="314672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A7EA-4AE2-5AB6-12A9-AB767375DC01}"/>
              </a:ext>
            </a:extLst>
          </p:cNvPr>
          <p:cNvSpPr>
            <a:spLocks noGrp="1"/>
          </p:cNvSpPr>
          <p:nvPr>
            <p:ph type="title"/>
          </p:nvPr>
        </p:nvSpPr>
        <p:spPr/>
        <p:txBody>
          <a:bodyPr/>
          <a:lstStyle/>
          <a:p>
            <a:pPr algn="ctr"/>
            <a:r>
              <a:rPr lang="en-US"/>
              <a:t>BIG C - USERS</a:t>
            </a:r>
          </a:p>
        </p:txBody>
      </p:sp>
      <p:sp>
        <p:nvSpPr>
          <p:cNvPr id="3" name="Content Placeholder 2">
            <a:extLst>
              <a:ext uri="{FF2B5EF4-FFF2-40B4-BE49-F238E27FC236}">
                <a16:creationId xmlns:a16="http://schemas.microsoft.com/office/drawing/2014/main" id="{57A4992C-AB8A-ED80-D680-596389931F90}"/>
              </a:ext>
            </a:extLst>
          </p:cNvPr>
          <p:cNvSpPr>
            <a:spLocks noGrp="1"/>
          </p:cNvSpPr>
          <p:nvPr>
            <p:ph idx="1"/>
          </p:nvPr>
        </p:nvSpPr>
        <p:spPr/>
        <p:txBody>
          <a:bodyPr vert="horz" lIns="91440" tIns="45720" rIns="91440" bIns="45720" rtlCol="0" anchor="t">
            <a:normAutofit/>
          </a:bodyPr>
          <a:lstStyle/>
          <a:p>
            <a:pPr marL="0" indent="0" algn="ctr">
              <a:buNone/>
            </a:pPr>
            <a:endParaRPr lang="en-US"/>
          </a:p>
          <a:p>
            <a:pPr marL="0" indent="0" algn="ctr">
              <a:buNone/>
            </a:pPr>
            <a:r>
              <a:rPr lang="en-US"/>
              <a:t>With the application, we aim to provide a platform for start-ups and investors to engage with each other in a way not done before. When both, the start-up and the investor, swipe right, they match. The investor shows interest in the product after hearing about it from the start-up and wishes to invest. Investors fund the startups and they close off the deal by signing an agreement. It's a win-win on both sides.</a:t>
            </a:r>
          </a:p>
        </p:txBody>
      </p:sp>
    </p:spTree>
    <p:extLst>
      <p:ext uri="{BB962C8B-B14F-4D97-AF65-F5344CB8AC3E}">
        <p14:creationId xmlns:p14="http://schemas.microsoft.com/office/powerpoint/2010/main" val="285728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8368-2BA7-D900-6D63-110964DB5A7E}"/>
              </a:ext>
            </a:extLst>
          </p:cNvPr>
          <p:cNvSpPr>
            <a:spLocks noGrp="1"/>
          </p:cNvSpPr>
          <p:nvPr>
            <p:ph type="title"/>
          </p:nvPr>
        </p:nvSpPr>
        <p:spPr>
          <a:xfrm>
            <a:off x="838200" y="365126"/>
            <a:ext cx="10515600" cy="923330"/>
          </a:xfrm>
        </p:spPr>
        <p:txBody>
          <a:bodyPr/>
          <a:lstStyle/>
          <a:p>
            <a:r>
              <a:rPr lang="en-CA"/>
              <a:t>TARGET AUDIENCE – WHO ?</a:t>
            </a:r>
          </a:p>
        </p:txBody>
      </p:sp>
      <p:pic>
        <p:nvPicPr>
          <p:cNvPr id="15" name="Picture 14" descr="Text&#10;&#10;Description automatically generated">
            <a:extLst>
              <a:ext uri="{FF2B5EF4-FFF2-40B4-BE49-F238E27FC236}">
                <a16:creationId xmlns:a16="http://schemas.microsoft.com/office/drawing/2014/main" id="{9480327F-B403-487C-AAC1-4B6B9332C9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18092" y="1321256"/>
            <a:ext cx="4485222" cy="4064468"/>
          </a:xfrm>
          <a:prstGeom prst="rect">
            <a:avLst/>
          </a:prstGeom>
        </p:spPr>
      </p:pic>
      <p:pic>
        <p:nvPicPr>
          <p:cNvPr id="19" name="Content Placeholder 18" descr="A person wearing glasses&#10;&#10;Description automatically generated with low confidence">
            <a:extLst>
              <a:ext uri="{FF2B5EF4-FFF2-40B4-BE49-F238E27FC236}">
                <a16:creationId xmlns:a16="http://schemas.microsoft.com/office/drawing/2014/main" id="{99C230E7-5F64-5EA0-A497-F2A32BE597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321256"/>
            <a:ext cx="4485222" cy="4022650"/>
          </a:xfrm>
        </p:spPr>
      </p:pic>
      <p:sp>
        <p:nvSpPr>
          <p:cNvPr id="20" name="TextBox 19">
            <a:extLst>
              <a:ext uri="{FF2B5EF4-FFF2-40B4-BE49-F238E27FC236}">
                <a16:creationId xmlns:a16="http://schemas.microsoft.com/office/drawing/2014/main" id="{5441EC12-AD5D-30D3-2F91-F70473082776}"/>
              </a:ext>
            </a:extLst>
          </p:cNvPr>
          <p:cNvSpPr txBox="1"/>
          <p:nvPr/>
        </p:nvSpPr>
        <p:spPr>
          <a:xfrm>
            <a:off x="838200" y="5501390"/>
            <a:ext cx="4483308" cy="923330"/>
          </a:xfrm>
          <a:prstGeom prst="rect">
            <a:avLst/>
          </a:prstGeom>
          <a:noFill/>
        </p:spPr>
        <p:txBody>
          <a:bodyPr wrap="square" lIns="91440" tIns="45720" rIns="91440" bIns="45720" rtlCol="0" anchor="t">
            <a:spAutoFit/>
          </a:bodyPr>
          <a:lstStyle/>
          <a:p>
            <a:pPr algn="ctr"/>
            <a:r>
              <a:rPr lang="en-CA"/>
              <a:t>INVESTORS</a:t>
            </a:r>
          </a:p>
          <a:p>
            <a:pPr algn="ctr"/>
            <a:r>
              <a:rPr lang="en-CA"/>
              <a:t>Companies / people who are ready to invest in desired projects.</a:t>
            </a:r>
          </a:p>
        </p:txBody>
      </p:sp>
      <p:sp>
        <p:nvSpPr>
          <p:cNvPr id="21" name="TextBox 20">
            <a:extLst>
              <a:ext uri="{FF2B5EF4-FFF2-40B4-BE49-F238E27FC236}">
                <a16:creationId xmlns:a16="http://schemas.microsoft.com/office/drawing/2014/main" id="{B2C03FA6-6641-3967-47E8-902BE82128F4}"/>
              </a:ext>
            </a:extLst>
          </p:cNvPr>
          <p:cNvSpPr txBox="1"/>
          <p:nvPr/>
        </p:nvSpPr>
        <p:spPr>
          <a:xfrm>
            <a:off x="6718092" y="5501390"/>
            <a:ext cx="4483308" cy="923330"/>
          </a:xfrm>
          <a:prstGeom prst="rect">
            <a:avLst/>
          </a:prstGeom>
          <a:noFill/>
        </p:spPr>
        <p:txBody>
          <a:bodyPr wrap="square" lIns="91440" tIns="45720" rIns="91440" bIns="45720" rtlCol="0" anchor="t">
            <a:spAutoFit/>
          </a:bodyPr>
          <a:lstStyle/>
          <a:p>
            <a:pPr algn="ctr"/>
            <a:r>
              <a:rPr lang="en-CA"/>
              <a:t>START UPS</a:t>
            </a:r>
          </a:p>
          <a:p>
            <a:pPr algn="ctr"/>
            <a:r>
              <a:rPr lang="en-CA"/>
              <a:t>Companies/people who are looking for fundings</a:t>
            </a:r>
          </a:p>
        </p:txBody>
      </p:sp>
      <p:pic>
        <p:nvPicPr>
          <p:cNvPr id="23" name="Graphic 22" descr="Transfer outline">
            <a:extLst>
              <a:ext uri="{FF2B5EF4-FFF2-40B4-BE49-F238E27FC236}">
                <a16:creationId xmlns:a16="http://schemas.microsoft.com/office/drawing/2014/main" id="{7CE85E33-5FFF-11D0-06A8-C10BC6CC7D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4950" y="2977860"/>
            <a:ext cx="1351613" cy="1351613"/>
          </a:xfrm>
          <a:prstGeom prst="rect">
            <a:avLst/>
          </a:prstGeom>
        </p:spPr>
      </p:pic>
    </p:spTree>
    <p:extLst>
      <p:ext uri="{BB962C8B-B14F-4D97-AF65-F5344CB8AC3E}">
        <p14:creationId xmlns:p14="http://schemas.microsoft.com/office/powerpoint/2010/main" val="21961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8368-2BA7-D900-6D63-110964DB5A7E}"/>
              </a:ext>
            </a:extLst>
          </p:cNvPr>
          <p:cNvSpPr>
            <a:spLocks noGrp="1"/>
          </p:cNvSpPr>
          <p:nvPr>
            <p:ph type="title"/>
          </p:nvPr>
        </p:nvSpPr>
        <p:spPr>
          <a:xfrm>
            <a:off x="838200" y="365126"/>
            <a:ext cx="10515600" cy="923330"/>
          </a:xfrm>
        </p:spPr>
        <p:txBody>
          <a:bodyPr/>
          <a:lstStyle/>
          <a:p>
            <a:r>
              <a:rPr lang="en-CA"/>
              <a:t>TARGET AUDIENCE – WHERE ?</a:t>
            </a:r>
          </a:p>
        </p:txBody>
      </p:sp>
      <p:sp>
        <p:nvSpPr>
          <p:cNvPr id="4" name="Content Placeholder 3">
            <a:extLst>
              <a:ext uri="{FF2B5EF4-FFF2-40B4-BE49-F238E27FC236}">
                <a16:creationId xmlns:a16="http://schemas.microsoft.com/office/drawing/2014/main" id="{159EA6C9-4556-ADBC-0326-2112CE326CAD}"/>
              </a:ext>
            </a:extLst>
          </p:cNvPr>
          <p:cNvSpPr>
            <a:spLocks noGrp="1"/>
          </p:cNvSpPr>
          <p:nvPr>
            <p:ph idx="1"/>
          </p:nvPr>
        </p:nvSpPr>
        <p:spPr/>
        <p:txBody>
          <a:bodyPr vert="horz" lIns="91440" tIns="45720" rIns="91440" bIns="45720" rtlCol="0" anchor="t">
            <a:normAutofit/>
          </a:bodyPr>
          <a:lstStyle/>
          <a:p>
            <a:r>
              <a:rPr lang="en-CA" sz="2000"/>
              <a:t>Our target audience are investors and start-ups where start-ups are looking for funding and investors are ready to invest money for profits.</a:t>
            </a:r>
          </a:p>
          <a:p>
            <a:r>
              <a:rPr lang="en-CA" sz="2000"/>
              <a:t>Start-ups will be looking for investors who are ready to invest in their projects as in the initial level the start-ups are on low-budget. </a:t>
            </a:r>
          </a:p>
          <a:p>
            <a:r>
              <a:rPr lang="en-CA" sz="2000"/>
              <a:t>Investors will be looking for dedicated companies that have the potential to scale and stay profitable.</a:t>
            </a:r>
          </a:p>
          <a:p>
            <a:r>
              <a:rPr lang="en-CA" sz="2000"/>
              <a:t>Both start-ups and investors can search users based on their location and category of the start-up.</a:t>
            </a:r>
          </a:p>
          <a:p>
            <a:r>
              <a:rPr lang="en-US" sz="2000"/>
              <a:t> The start-ups do not need to wait for investment events, this app will facilitate them to attract funds whenever they wish to throughout the year.</a:t>
            </a:r>
            <a:endParaRPr lang="en-CA" sz="2000"/>
          </a:p>
        </p:txBody>
      </p:sp>
    </p:spTree>
    <p:extLst>
      <p:ext uri="{BB962C8B-B14F-4D97-AF65-F5344CB8AC3E}">
        <p14:creationId xmlns:p14="http://schemas.microsoft.com/office/powerpoint/2010/main" val="353007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B225-4BBF-9FC7-BEB0-5443B73C2373}"/>
              </a:ext>
            </a:extLst>
          </p:cNvPr>
          <p:cNvSpPr>
            <a:spLocks noGrp="1"/>
          </p:cNvSpPr>
          <p:nvPr>
            <p:ph type="title"/>
          </p:nvPr>
        </p:nvSpPr>
        <p:spPr/>
        <p:txBody>
          <a:bodyPr/>
          <a:lstStyle/>
          <a:p>
            <a:r>
              <a:rPr lang="en-IN"/>
              <a:t>APPLICATION FEATURES</a:t>
            </a:r>
          </a:p>
        </p:txBody>
      </p:sp>
      <p:sp>
        <p:nvSpPr>
          <p:cNvPr id="3" name="Content Placeholder 2">
            <a:extLst>
              <a:ext uri="{FF2B5EF4-FFF2-40B4-BE49-F238E27FC236}">
                <a16:creationId xmlns:a16="http://schemas.microsoft.com/office/drawing/2014/main" id="{5B3EBA81-C6B6-0C15-4B14-4CE33E3EFD64}"/>
              </a:ext>
            </a:extLst>
          </p:cNvPr>
          <p:cNvSpPr>
            <a:spLocks noGrp="1"/>
          </p:cNvSpPr>
          <p:nvPr>
            <p:ph idx="1"/>
          </p:nvPr>
        </p:nvSpPr>
        <p:spPr/>
        <p:txBody>
          <a:bodyPr vert="horz" lIns="91440" tIns="45720" rIns="91440" bIns="45720" rtlCol="0" anchor="t">
            <a:noAutofit/>
          </a:bodyPr>
          <a:lstStyle/>
          <a:p>
            <a:r>
              <a:rPr lang="en-IN" sz="2400">
                <a:ea typeface="Calibri" panose="020F0502020204030204" pitchFamily="34" charset="0"/>
                <a:cs typeface="Calibri"/>
              </a:rPr>
              <a:t>Create profile as an investor or a start-up.</a:t>
            </a:r>
          </a:p>
          <a:p>
            <a:r>
              <a:rPr lang="en-IN" sz="2400">
                <a:ea typeface="Calibri" panose="020F0502020204030204" pitchFamily="34" charset="0"/>
                <a:cs typeface="Calibri"/>
              </a:rPr>
              <a:t>Search for their match according to their preferred location and category.</a:t>
            </a:r>
          </a:p>
          <a:p>
            <a:r>
              <a:rPr lang="en-IN" sz="2400">
                <a:ea typeface="Calibri" panose="020F0502020204030204" pitchFamily="34" charset="0"/>
                <a:cs typeface="Calibri"/>
              </a:rPr>
              <a:t>Left or right swipe the users based on their interest.</a:t>
            </a:r>
          </a:p>
          <a:p>
            <a:r>
              <a:rPr lang="en-IN" sz="2400">
                <a:ea typeface="Calibri" panose="020F0502020204030204" pitchFamily="34" charset="0"/>
                <a:cs typeface="Calibri"/>
              </a:rPr>
              <a:t>Provides visibility option to be in the search list of other users.</a:t>
            </a:r>
          </a:p>
          <a:p>
            <a:r>
              <a:rPr lang="en-IN" sz="2400">
                <a:ea typeface="Calibri" panose="020F0502020204030204" pitchFamily="34" charset="0"/>
                <a:cs typeface="Calibri"/>
              </a:rPr>
              <a:t>Left swiped users can be visible again by enabling an option.</a:t>
            </a:r>
          </a:p>
          <a:p>
            <a:r>
              <a:rPr lang="en-IN" sz="2400">
                <a:ea typeface="Calibri" panose="020F0502020204030204" pitchFamily="34" charset="0"/>
                <a:cs typeface="Calibri"/>
              </a:rPr>
              <a:t>Start-up can add funding details required by them.</a:t>
            </a:r>
          </a:p>
          <a:p>
            <a:r>
              <a:rPr lang="en-IN" sz="2400">
                <a:ea typeface="Calibri" panose="020F0502020204030204" pitchFamily="34" charset="0"/>
                <a:cs typeface="Calibri"/>
              </a:rPr>
              <a:t>Automatic chat will be created once both users match.</a:t>
            </a:r>
          </a:p>
          <a:p>
            <a:pPr marL="0" indent="0">
              <a:buNone/>
            </a:pPr>
            <a:endParaRPr lang="en-IN" sz="2400">
              <a:ea typeface="Calibri" panose="020F0502020204030204" pitchFamily="34" charset="0"/>
              <a:cs typeface="Calibri" panose="020F0502020204030204" pitchFamily="34" charset="0"/>
            </a:endParaRPr>
          </a:p>
          <a:p>
            <a:endParaRPr lang="en-IN" sz="2400">
              <a:ea typeface="Calibri" panose="020F0502020204030204" pitchFamily="34" charset="0"/>
              <a:cs typeface="Calibri"/>
            </a:endParaRPr>
          </a:p>
          <a:p>
            <a:endParaRPr lang="en-IN" sz="2400">
              <a:ea typeface="Calibri" panose="020F0502020204030204" pitchFamily="34" charset="0"/>
              <a:cs typeface="Calibri"/>
            </a:endParaRPr>
          </a:p>
          <a:p>
            <a:endParaRPr lang="en-IN" sz="240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255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AC8-9A7C-F54C-0020-866981E86EF1}"/>
              </a:ext>
            </a:extLst>
          </p:cNvPr>
          <p:cNvSpPr>
            <a:spLocks noGrp="1"/>
          </p:cNvSpPr>
          <p:nvPr>
            <p:ph type="title"/>
          </p:nvPr>
        </p:nvSpPr>
        <p:spPr/>
        <p:txBody>
          <a:bodyPr/>
          <a:lstStyle/>
          <a:p>
            <a:r>
              <a:rPr lang="en-IN"/>
              <a:t>APPLICATION FEATURES (CONTD.)</a:t>
            </a:r>
          </a:p>
        </p:txBody>
      </p:sp>
      <p:sp>
        <p:nvSpPr>
          <p:cNvPr id="3" name="Content Placeholder 2">
            <a:extLst>
              <a:ext uri="{FF2B5EF4-FFF2-40B4-BE49-F238E27FC236}">
                <a16:creationId xmlns:a16="http://schemas.microsoft.com/office/drawing/2014/main" id="{D5EA86A7-4102-D7BC-73F8-32CE1513DD6E}"/>
              </a:ext>
            </a:extLst>
          </p:cNvPr>
          <p:cNvSpPr>
            <a:spLocks noGrp="1"/>
          </p:cNvSpPr>
          <p:nvPr>
            <p:ph idx="1"/>
          </p:nvPr>
        </p:nvSpPr>
        <p:spPr/>
        <p:txBody>
          <a:bodyPr vert="horz" lIns="91440" tIns="45720" rIns="91440" bIns="45720" rtlCol="0" anchor="t">
            <a:normAutofit/>
          </a:bodyPr>
          <a:lstStyle/>
          <a:p>
            <a:r>
              <a:rPr lang="en-IN" sz="2400"/>
              <a:t>Investor/start-up can schedule as many meetings as they need to.</a:t>
            </a:r>
          </a:p>
          <a:p>
            <a:r>
              <a:rPr lang="en-IN" sz="2400"/>
              <a:t>Once the meeting has been scheduled, other person can either accept/reject the meeting.</a:t>
            </a:r>
          </a:p>
          <a:p>
            <a:r>
              <a:rPr lang="en-IN" sz="2400"/>
              <a:t>All the scheduled meetings will be listed on the user screen so it is easy for them to manage in one place.</a:t>
            </a:r>
          </a:p>
          <a:p>
            <a:r>
              <a:rPr lang="en-IN" sz="2400"/>
              <a:t>Both the parties can record the deals with each other by confirming/rejecting the initiated deal.</a:t>
            </a:r>
          </a:p>
          <a:p>
            <a:r>
              <a:rPr lang="en-IN" sz="2400"/>
              <a:t>Can search the matched users </a:t>
            </a:r>
          </a:p>
        </p:txBody>
      </p:sp>
    </p:spTree>
    <p:extLst>
      <p:ext uri="{BB962C8B-B14F-4D97-AF65-F5344CB8AC3E}">
        <p14:creationId xmlns:p14="http://schemas.microsoft.com/office/powerpoint/2010/main" val="190021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E452-708C-663C-EA4E-75408A58EED5}"/>
              </a:ext>
            </a:extLst>
          </p:cNvPr>
          <p:cNvSpPr>
            <a:spLocks noGrp="1"/>
          </p:cNvSpPr>
          <p:nvPr>
            <p:ph type="title"/>
          </p:nvPr>
        </p:nvSpPr>
        <p:spPr/>
        <p:txBody>
          <a:bodyPr/>
          <a:lstStyle/>
          <a:p>
            <a:r>
              <a:rPr lang="en"/>
              <a:t>SIGNIFICANT ATTRIBUTES</a:t>
            </a:r>
            <a:endParaRPr lang="en-IN"/>
          </a:p>
        </p:txBody>
      </p:sp>
      <p:graphicFrame>
        <p:nvGraphicFramePr>
          <p:cNvPr id="7" name="Content Placeholder 2">
            <a:extLst>
              <a:ext uri="{FF2B5EF4-FFF2-40B4-BE49-F238E27FC236}">
                <a16:creationId xmlns:a16="http://schemas.microsoft.com/office/drawing/2014/main" id="{C1DAAB47-C2A2-D868-1386-F3DFD52BC0B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310453"/>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f876e2b-5d98-46a4-be63-4f9528d9dcc2">
      <Terms xmlns="http://schemas.microsoft.com/office/infopath/2007/PartnerControls"/>
    </lcf76f155ced4ddcb4097134ff3c332f>
    <TaxCatchAll xmlns="dd8243ed-6eaa-4f21-971e-fc0c79079c63" xsi:nil="true"/>
    <SharedWithUsers xmlns="dd8243ed-6eaa-4f21-971e-fc0c79079c63">
      <UserInfo>
        <DisplayName>Arshdeep Singh</DisplayName>
        <AccountId>12</AccountId>
        <AccountType/>
      </UserInfo>
      <UserInfo>
        <DisplayName>Bansari Hitesh Shah</DisplayName>
        <AccountId>14</AccountId>
        <AccountType/>
      </UserInfo>
      <UserInfo>
        <DisplayName>Karan Singh Rathore</DisplayName>
        <AccountId>17</AccountId>
        <AccountType/>
      </UserInfo>
      <UserInfo>
        <DisplayName>Bhavesh Lalwani</DisplayName>
        <AccountId>15</AccountId>
        <AccountType/>
      </UserInfo>
      <UserInfo>
        <DisplayName>Sagarkumar Pankajbhai Vaghasia</DisplayName>
        <AccountId>16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5C666C868C9CC43A5F2D59440269E9B" ma:contentTypeVersion="10" ma:contentTypeDescription="Create a new document." ma:contentTypeScope="" ma:versionID="3589e3051987113428ab91530259f57f">
  <xsd:schema xmlns:xsd="http://www.w3.org/2001/XMLSchema" xmlns:xs="http://www.w3.org/2001/XMLSchema" xmlns:p="http://schemas.microsoft.com/office/2006/metadata/properties" xmlns:ns2="df876e2b-5d98-46a4-be63-4f9528d9dcc2" xmlns:ns3="dd8243ed-6eaa-4f21-971e-fc0c79079c63" targetNamespace="http://schemas.microsoft.com/office/2006/metadata/properties" ma:root="true" ma:fieldsID="5ebfbd8f0daecae9536a329333dbba9c" ns2:_="" ns3:_="">
    <xsd:import namespace="df876e2b-5d98-46a4-be63-4f9528d9dcc2"/>
    <xsd:import namespace="dd8243ed-6eaa-4f21-971e-fc0c79079c6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876e2b-5d98-46a4-be63-4f9528d9dc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0635ccc-b02a-4d30-ada7-5ff52beaed6d"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8243ed-6eaa-4f21-971e-fc0c79079c6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bcfc670-fd1f-44df-b4c5-d0bf499f2e86}" ma:internalName="TaxCatchAll" ma:showField="CatchAllData" ma:web="dd8243ed-6eaa-4f21-971e-fc0c79079c6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CC088E-087D-4C14-9CC8-CEE62259ACAD}">
  <ds:schemaRefs>
    <ds:schemaRef ds:uri="http://schemas.microsoft.com/sharepoint/v3/contenttype/forms"/>
  </ds:schemaRefs>
</ds:datastoreItem>
</file>

<file path=customXml/itemProps2.xml><?xml version="1.0" encoding="utf-8"?>
<ds:datastoreItem xmlns:ds="http://schemas.openxmlformats.org/officeDocument/2006/customXml" ds:itemID="{7FDD725A-7773-4A97-AFB1-2CB6638C4737}">
  <ds:schemaRefs>
    <ds:schemaRef ds:uri="dd8243ed-6eaa-4f21-971e-fc0c79079c63"/>
    <ds:schemaRef ds:uri="df876e2b-5d98-46a4-be63-4f9528d9dc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2E02C7-C5E1-46E5-88AC-5409F119519F}">
  <ds:schemaRefs>
    <ds:schemaRef ds:uri="dd8243ed-6eaa-4f21-971e-fc0c79079c63"/>
    <ds:schemaRef ds:uri="df876e2b-5d98-46a4-be63-4f9528d9dc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FunkyShapesVTI</vt:lpstr>
      <vt:lpstr>BUSINESS BOOSTERS</vt:lpstr>
      <vt:lpstr>OUR TEAM</vt:lpstr>
      <vt:lpstr>TABLE OF CONTENTS</vt:lpstr>
      <vt:lpstr>BIG C - USERS</vt:lpstr>
      <vt:lpstr>TARGET AUDIENCE – WHO ?</vt:lpstr>
      <vt:lpstr>TARGET AUDIENCE – WHERE ?</vt:lpstr>
      <vt:lpstr>APPLICATION FEATURES</vt:lpstr>
      <vt:lpstr>APPLICATION FEATURES (CONTD.)</vt:lpstr>
      <vt:lpstr>SIGNIFICANT ATTRIBUTES</vt:lpstr>
      <vt:lpstr>WHY THIS APPLICATION ?</vt:lpstr>
      <vt:lpstr>DELIVERY</vt:lpstr>
      <vt:lpstr>BUSINESS MODEL</vt:lpstr>
      <vt:lpstr>ARCHITECTURE</vt:lpstr>
      <vt:lpstr>PROBLEMS</vt:lpstr>
      <vt:lpstr>PROBLEMS (CONTD)</vt:lpstr>
      <vt:lpstr>PROJECT EFFORTS</vt:lpstr>
      <vt:lpstr>App Screens – Log In &amp; Register</vt:lpstr>
      <vt:lpstr>App Screens – Profile Details</vt:lpstr>
      <vt:lpstr>App Screens – Swipe</vt:lpstr>
      <vt:lpstr>App Screens – Conversations</vt:lpstr>
      <vt:lpstr>App Screens – Meeting Schedule</vt:lpstr>
      <vt:lpstr>App Screens – Finalize Deal Agreement</vt:lpstr>
      <vt:lpstr>App Screens – Un-match</vt:lpstr>
      <vt:lpstr>QA TESTING APPROACH</vt:lpstr>
      <vt:lpstr>QA TESTING APPROACH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BOOSTERS</dc:title>
  <dc:creator>Parul Raich</dc:creator>
  <cp:revision>1</cp:revision>
  <dcterms:created xsi:type="dcterms:W3CDTF">2022-11-30T19:25:03Z</dcterms:created>
  <dcterms:modified xsi:type="dcterms:W3CDTF">2022-12-01T13:52:37Z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0x01010035C666C868C9CC43A5F2D59440269E9B</vt:lpwstr>
  </property>
  <property fmtid="{D5CDD505-2E9C-101B-9397-08002B2CF9AE}" pid="3" name="MediaServiceImageTags">
    <vt:lpwstr/>
  </property>
</Properties>
</file>